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285" r:id="rId5"/>
    <p:sldId id="263" r:id="rId6"/>
    <p:sldId id="278" r:id="rId7"/>
    <p:sldId id="306" r:id="rId8"/>
    <p:sldId id="264" r:id="rId9"/>
    <p:sldId id="265" r:id="rId10"/>
    <p:sldId id="308" r:id="rId11"/>
    <p:sldId id="268" r:id="rId12"/>
    <p:sldId id="269" r:id="rId13"/>
    <p:sldId id="267" r:id="rId14"/>
    <p:sldId id="271" r:id="rId15"/>
    <p:sldId id="283" r:id="rId16"/>
    <p:sldId id="284" r:id="rId17"/>
    <p:sldId id="281" r:id="rId18"/>
    <p:sldId id="273" r:id="rId19"/>
    <p:sldId id="274" r:id="rId20"/>
    <p:sldId id="275" r:id="rId21"/>
    <p:sldId id="276" r:id="rId22"/>
    <p:sldId id="277" r:id="rId23"/>
    <p:sldId id="309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5A571E-215F-B39B-C6E5-738881FD8925}" name="Patricia Keays" initials="PK" userId="S::patricia.keays@un.org::c6196559-bdbb-4a86-a5b7-05eec1c8f113" providerId="AD"/>
  <p188:author id="{BB9269A0-4C78-3728-56BB-2F6D64562D7B}" name="Patricia Keays" initials="PK" userId="af1ba9049954c777" providerId="Windows Live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56A6"/>
    <a:srgbClr val="0077C0"/>
    <a:srgbClr val="5381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283" autoAdjust="0"/>
  </p:normalViewPr>
  <p:slideViewPr>
    <p:cSldViewPr snapToGrid="0">
      <p:cViewPr varScale="1">
        <p:scale>
          <a:sx n="83" d="100"/>
          <a:sy n="83" d="100"/>
        </p:scale>
        <p:origin x="614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an Connolly" userId="3cc0afaf-3fd4-49d4-98eb-f7451fca2ae1" providerId="ADAL" clId="{5BC30F4F-E1E5-43D5-895E-6864B2BAF67C}"/>
    <pc:docChg chg="modSld">
      <pc:chgData name="Brian Connolly" userId="3cc0afaf-3fd4-49d4-98eb-f7451fca2ae1" providerId="ADAL" clId="{5BC30F4F-E1E5-43D5-895E-6864B2BAF67C}" dt="2024-08-29T20:50:48.529" v="27" actId="1076"/>
      <pc:docMkLst>
        <pc:docMk/>
      </pc:docMkLst>
      <pc:sldChg chg="modSp mod">
        <pc:chgData name="Brian Connolly" userId="3cc0afaf-3fd4-49d4-98eb-f7451fca2ae1" providerId="ADAL" clId="{5BC30F4F-E1E5-43D5-895E-6864B2BAF67C}" dt="2024-08-29T20:32:02.080" v="5" actId="1076"/>
        <pc:sldMkLst>
          <pc:docMk/>
          <pc:sldMk cId="1787123627" sldId="264"/>
        </pc:sldMkLst>
      </pc:sldChg>
      <pc:sldChg chg="modSp mod">
        <pc:chgData name="Brian Connolly" userId="3cc0afaf-3fd4-49d4-98eb-f7451fca2ae1" providerId="ADAL" clId="{5BC30F4F-E1E5-43D5-895E-6864B2BAF67C}" dt="2024-08-29T20:39:35.353" v="14" actId="1076"/>
        <pc:sldMkLst>
          <pc:docMk/>
          <pc:sldMk cId="656886856" sldId="269"/>
        </pc:sldMkLst>
      </pc:sldChg>
      <pc:sldChg chg="modSp mod">
        <pc:chgData name="Brian Connolly" userId="3cc0afaf-3fd4-49d4-98eb-f7451fca2ae1" providerId="ADAL" clId="{5BC30F4F-E1E5-43D5-895E-6864B2BAF67C}" dt="2024-08-29T20:41:57.889" v="15" actId="1076"/>
        <pc:sldMkLst>
          <pc:docMk/>
          <pc:sldMk cId="1604704261" sldId="271"/>
        </pc:sldMkLst>
      </pc:sldChg>
      <pc:sldChg chg="modSp mod">
        <pc:chgData name="Brian Connolly" userId="3cc0afaf-3fd4-49d4-98eb-f7451fca2ae1" providerId="ADAL" clId="{5BC30F4F-E1E5-43D5-895E-6864B2BAF67C}" dt="2024-08-29T20:47:52.041" v="17" actId="1076"/>
        <pc:sldMkLst>
          <pc:docMk/>
          <pc:sldMk cId="2960738148" sldId="274"/>
        </pc:sldMkLst>
      </pc:sldChg>
      <pc:sldChg chg="modSp mod">
        <pc:chgData name="Brian Connolly" userId="3cc0afaf-3fd4-49d4-98eb-f7451fca2ae1" providerId="ADAL" clId="{5BC30F4F-E1E5-43D5-895E-6864B2BAF67C}" dt="2024-08-29T20:48:25.713" v="18" actId="1076"/>
        <pc:sldMkLst>
          <pc:docMk/>
          <pc:sldMk cId="398094254" sldId="275"/>
        </pc:sldMkLst>
      </pc:sldChg>
      <pc:sldChg chg="modSp mod">
        <pc:chgData name="Brian Connolly" userId="3cc0afaf-3fd4-49d4-98eb-f7451fca2ae1" providerId="ADAL" clId="{5BC30F4F-E1E5-43D5-895E-6864B2BAF67C}" dt="2024-08-29T20:50:05.959" v="26" actId="1076"/>
        <pc:sldMkLst>
          <pc:docMk/>
          <pc:sldMk cId="4074424659" sldId="276"/>
        </pc:sldMkLst>
      </pc:sldChg>
      <pc:sldChg chg="modSp mod">
        <pc:chgData name="Brian Connolly" userId="3cc0afaf-3fd4-49d4-98eb-f7451fca2ae1" providerId="ADAL" clId="{5BC30F4F-E1E5-43D5-895E-6864B2BAF67C}" dt="2024-08-29T20:50:48.529" v="27" actId="1076"/>
        <pc:sldMkLst>
          <pc:docMk/>
          <pc:sldMk cId="1995280267" sldId="277"/>
        </pc:sldMkLst>
      </pc:sldChg>
      <pc:sldChg chg="modSp mod">
        <pc:chgData name="Brian Connolly" userId="3cc0afaf-3fd4-49d4-98eb-f7451fca2ae1" providerId="ADAL" clId="{5BC30F4F-E1E5-43D5-895E-6864B2BAF67C}" dt="2024-08-29T20:37:30.210" v="7" actId="948"/>
        <pc:sldMkLst>
          <pc:docMk/>
          <pc:sldMk cId="90559294" sldId="279"/>
        </pc:sldMkLst>
      </pc:sldChg>
      <pc:sldChg chg="modSp mod">
        <pc:chgData name="Brian Connolly" userId="3cc0afaf-3fd4-49d4-98eb-f7451fca2ae1" providerId="ADAL" clId="{5BC30F4F-E1E5-43D5-895E-6864B2BAF67C}" dt="2024-08-29T20:38:06.792" v="9" actId="1076"/>
        <pc:sldMkLst>
          <pc:docMk/>
          <pc:sldMk cId="2108950010" sldId="280"/>
        </pc:sldMkLst>
      </pc:sldChg>
      <pc:sldChg chg="modSp mod">
        <pc:chgData name="Brian Connolly" userId="3cc0afaf-3fd4-49d4-98eb-f7451fca2ae1" providerId="ADAL" clId="{5BC30F4F-E1E5-43D5-895E-6864B2BAF67C}" dt="2024-08-29T20:42:52.336" v="16" actId="1076"/>
        <pc:sldMkLst>
          <pc:docMk/>
          <pc:sldMk cId="3209480433" sldId="281"/>
        </pc:sldMkLst>
      </pc:sldChg>
    </pc:docChg>
  </pc:docChgLst>
  <pc:docChgLst>
    <pc:chgData name="Brian Connolly" userId="3cc0afaf-3fd4-49d4-98eb-f7451fca2ae1" providerId="ADAL" clId="{1563B88E-7362-4AB5-9FB9-9FA97F077B5D}"/>
    <pc:docChg chg="undo custSel addSld delSld modSld modMainMaster">
      <pc:chgData name="Brian Connolly" userId="3cc0afaf-3fd4-49d4-98eb-f7451fca2ae1" providerId="ADAL" clId="{1563B88E-7362-4AB5-9FB9-9FA97F077B5D}" dt="2024-08-09T19:08:21.850" v="716" actId="1076"/>
      <pc:docMkLst>
        <pc:docMk/>
      </pc:docMkLst>
      <pc:sldChg chg="addSp delSp modSp mod">
        <pc:chgData name="Brian Connolly" userId="3cc0afaf-3fd4-49d4-98eb-f7451fca2ae1" providerId="ADAL" clId="{1563B88E-7362-4AB5-9FB9-9FA97F077B5D}" dt="2024-08-09T19:04:52.943" v="671" actId="6549"/>
        <pc:sldMkLst>
          <pc:docMk/>
          <pc:sldMk cId="3900127704" sldId="263"/>
        </pc:sldMkLst>
      </pc:sldChg>
      <pc:sldChg chg="delSp mod">
        <pc:chgData name="Brian Connolly" userId="3cc0afaf-3fd4-49d4-98eb-f7451fca2ae1" providerId="ADAL" clId="{1563B88E-7362-4AB5-9FB9-9FA97F077B5D}" dt="2024-07-22T22:02:27.024" v="668" actId="478"/>
        <pc:sldMkLst>
          <pc:docMk/>
          <pc:sldMk cId="1787123627" sldId="264"/>
        </pc:sldMkLst>
      </pc:sldChg>
      <pc:sldChg chg="delSp modSp mod">
        <pc:chgData name="Brian Connolly" userId="3cc0afaf-3fd4-49d4-98eb-f7451fca2ae1" providerId="ADAL" clId="{1563B88E-7362-4AB5-9FB9-9FA97F077B5D}" dt="2024-07-22T22:02:23.273" v="667" actId="478"/>
        <pc:sldMkLst>
          <pc:docMk/>
          <pc:sldMk cId="2870605643" sldId="265"/>
        </pc:sldMkLst>
      </pc:sldChg>
      <pc:sldChg chg="delSp mod">
        <pc:chgData name="Brian Connolly" userId="3cc0afaf-3fd4-49d4-98eb-f7451fca2ae1" providerId="ADAL" clId="{1563B88E-7362-4AB5-9FB9-9FA97F077B5D}" dt="2024-07-22T22:02:08.874" v="661" actId="478"/>
        <pc:sldMkLst>
          <pc:docMk/>
          <pc:sldMk cId="2397800136" sldId="267"/>
        </pc:sldMkLst>
      </pc:sldChg>
      <pc:sldChg chg="delSp modSp mod">
        <pc:chgData name="Brian Connolly" userId="3cc0afaf-3fd4-49d4-98eb-f7451fca2ae1" providerId="ADAL" clId="{1563B88E-7362-4AB5-9FB9-9FA97F077B5D}" dt="2024-08-09T19:05:26.873" v="673" actId="1076"/>
        <pc:sldMkLst>
          <pc:docMk/>
          <pc:sldMk cId="2421856495" sldId="268"/>
        </pc:sldMkLst>
      </pc:sldChg>
      <pc:sldChg chg="delSp modSp mod">
        <pc:chgData name="Brian Connolly" userId="3cc0afaf-3fd4-49d4-98eb-f7451fca2ae1" providerId="ADAL" clId="{1563B88E-7362-4AB5-9FB9-9FA97F077B5D}" dt="2024-08-09T19:05:31.905" v="674" actId="1076"/>
        <pc:sldMkLst>
          <pc:docMk/>
          <pc:sldMk cId="656886856" sldId="269"/>
        </pc:sldMkLst>
      </pc:sldChg>
      <pc:sldChg chg="delSp modSp mod">
        <pc:chgData name="Brian Connolly" userId="3cc0afaf-3fd4-49d4-98eb-f7451fca2ae1" providerId="ADAL" clId="{1563B88E-7362-4AB5-9FB9-9FA97F077B5D}" dt="2024-08-09T19:05:39.353" v="676" actId="1076"/>
        <pc:sldMkLst>
          <pc:docMk/>
          <pc:sldMk cId="1604704261" sldId="271"/>
        </pc:sldMkLst>
      </pc:sldChg>
      <pc:sldChg chg="del">
        <pc:chgData name="Brian Connolly" userId="3cc0afaf-3fd4-49d4-98eb-f7451fca2ae1" providerId="ADAL" clId="{1563B88E-7362-4AB5-9FB9-9FA97F077B5D}" dt="2024-07-22T21:59:57.865" v="457" actId="2696"/>
        <pc:sldMkLst>
          <pc:docMk/>
          <pc:sldMk cId="2651874917" sldId="272"/>
        </pc:sldMkLst>
      </pc:sldChg>
      <pc:sldChg chg="delSp modSp mod">
        <pc:chgData name="Brian Connolly" userId="3cc0afaf-3fd4-49d4-98eb-f7451fca2ae1" providerId="ADAL" clId="{1563B88E-7362-4AB5-9FB9-9FA97F077B5D}" dt="2024-07-22T22:01:56.503" v="655" actId="478"/>
        <pc:sldMkLst>
          <pc:docMk/>
          <pc:sldMk cId="2162806452" sldId="273"/>
        </pc:sldMkLst>
      </pc:sldChg>
      <pc:sldChg chg="delSp mod">
        <pc:chgData name="Brian Connolly" userId="3cc0afaf-3fd4-49d4-98eb-f7451fca2ae1" providerId="ADAL" clId="{1563B88E-7362-4AB5-9FB9-9FA97F077B5D}" dt="2024-07-22T22:01:58.516" v="656" actId="478"/>
        <pc:sldMkLst>
          <pc:docMk/>
          <pc:sldMk cId="2960738148" sldId="274"/>
        </pc:sldMkLst>
      </pc:sldChg>
      <pc:sldChg chg="delSp mod">
        <pc:chgData name="Brian Connolly" userId="3cc0afaf-3fd4-49d4-98eb-f7451fca2ae1" providerId="ADAL" clId="{1563B88E-7362-4AB5-9FB9-9FA97F077B5D}" dt="2024-07-22T22:02:00.889" v="657" actId="478"/>
        <pc:sldMkLst>
          <pc:docMk/>
          <pc:sldMk cId="398094254" sldId="275"/>
        </pc:sldMkLst>
      </pc:sldChg>
      <pc:sldChg chg="delSp modSp mod">
        <pc:chgData name="Brian Connolly" userId="3cc0afaf-3fd4-49d4-98eb-f7451fca2ae1" providerId="ADAL" clId="{1563B88E-7362-4AB5-9FB9-9FA97F077B5D}" dt="2024-08-09T19:07:45.393" v="700" actId="1076"/>
        <pc:sldMkLst>
          <pc:docMk/>
          <pc:sldMk cId="4074424659" sldId="276"/>
        </pc:sldMkLst>
      </pc:sldChg>
      <pc:sldChg chg="delSp modSp mod">
        <pc:chgData name="Brian Connolly" userId="3cc0afaf-3fd4-49d4-98eb-f7451fca2ae1" providerId="ADAL" clId="{1563B88E-7362-4AB5-9FB9-9FA97F077B5D}" dt="2024-08-09T19:08:21.850" v="716" actId="1076"/>
        <pc:sldMkLst>
          <pc:docMk/>
          <pc:sldMk cId="1995280267" sldId="277"/>
        </pc:sldMkLst>
      </pc:sldChg>
      <pc:sldChg chg="addSp delSp modSp mod">
        <pc:chgData name="Brian Connolly" userId="3cc0afaf-3fd4-49d4-98eb-f7451fca2ae1" providerId="ADAL" clId="{1563B88E-7362-4AB5-9FB9-9FA97F077B5D}" dt="2024-08-09T19:04:59.878" v="672" actId="6549"/>
        <pc:sldMkLst>
          <pc:docMk/>
          <pc:sldMk cId="4121967733" sldId="278"/>
        </pc:sldMkLst>
      </pc:sldChg>
      <pc:sldChg chg="delSp modSp mod">
        <pc:chgData name="Brian Connolly" userId="3cc0afaf-3fd4-49d4-98eb-f7451fca2ae1" providerId="ADAL" clId="{1563B88E-7362-4AB5-9FB9-9FA97F077B5D}" dt="2024-07-22T22:02:20.034" v="665" actId="478"/>
        <pc:sldMkLst>
          <pc:docMk/>
          <pc:sldMk cId="90559294" sldId="279"/>
        </pc:sldMkLst>
      </pc:sldChg>
      <pc:sldChg chg="delSp modSp mod">
        <pc:chgData name="Brian Connolly" userId="3cc0afaf-3fd4-49d4-98eb-f7451fca2ae1" providerId="ADAL" clId="{1563B88E-7362-4AB5-9FB9-9FA97F077B5D}" dt="2024-07-22T22:02:17.691" v="664" actId="478"/>
        <pc:sldMkLst>
          <pc:docMk/>
          <pc:sldMk cId="2108950010" sldId="280"/>
        </pc:sldMkLst>
      </pc:sldChg>
      <pc:sldChg chg="addSp delSp modSp add mod">
        <pc:chgData name="Brian Connolly" userId="3cc0afaf-3fd4-49d4-98eb-f7451fca2ae1" providerId="ADAL" clId="{1563B88E-7362-4AB5-9FB9-9FA97F077B5D}" dt="2024-08-09T19:06:48.568" v="694" actId="1076"/>
        <pc:sldMkLst>
          <pc:docMk/>
          <pc:sldMk cId="3209480433" sldId="281"/>
        </pc:sldMkLst>
      </pc:sldChg>
      <pc:sldMasterChg chg="delSp modSp mod modSldLayout">
        <pc:chgData name="Brian Connolly" userId="3cc0afaf-3fd4-49d4-98eb-f7451fca2ae1" providerId="ADAL" clId="{1563B88E-7362-4AB5-9FB9-9FA97F077B5D}" dt="2024-07-22T22:01:46.280" v="653" actId="20577"/>
        <pc:sldMasterMkLst>
          <pc:docMk/>
          <pc:sldMasterMk cId="4131813110" sldId="2147483648"/>
        </pc:sldMasterMkLst>
        <pc:sldLayoutChg chg="delSp mod">
          <pc:chgData name="Brian Connolly" userId="3cc0afaf-3fd4-49d4-98eb-f7451fca2ae1" providerId="ADAL" clId="{1563B88E-7362-4AB5-9FB9-9FA97F077B5D}" dt="2024-07-22T22:01:03.027" v="466" actId="478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5D549227-B78C-4D04-A4ED-CEAA6CF50805}"/>
    <pc:docChg chg="undo custSel modSld">
      <pc:chgData name="Brian Connolly" userId="3cc0afaf-3fd4-49d4-98eb-f7451fca2ae1" providerId="ADAL" clId="{5D549227-B78C-4D04-A4ED-CEAA6CF50805}" dt="2024-12-12T03:59:00.606" v="166" actId="6549"/>
      <pc:docMkLst>
        <pc:docMk/>
      </pc:docMkLst>
      <pc:sldChg chg="modSp mod">
        <pc:chgData name="Brian Connolly" userId="3cc0afaf-3fd4-49d4-98eb-f7451fca2ae1" providerId="ADAL" clId="{5D549227-B78C-4D04-A4ED-CEAA6CF50805}" dt="2024-12-12T03:47:44.036" v="14" actId="1076"/>
        <pc:sldMkLst>
          <pc:docMk/>
          <pc:sldMk cId="4121967733" sldId="278"/>
        </pc:sldMkLst>
      </pc:sldChg>
      <pc:sldChg chg="modSp mod">
        <pc:chgData name="Brian Connolly" userId="3cc0afaf-3fd4-49d4-98eb-f7451fca2ae1" providerId="ADAL" clId="{5D549227-B78C-4D04-A4ED-CEAA6CF50805}" dt="2024-12-12T03:59:00.606" v="166" actId="6549"/>
        <pc:sldMkLst>
          <pc:docMk/>
          <pc:sldMk cId="3209480433" sldId="281"/>
        </pc:sldMkLst>
      </pc:sldChg>
    </pc:docChg>
  </pc:docChgLst>
  <pc:docChgLst>
    <pc:chgData name="Brian Connolly" userId="3cc0afaf-3fd4-49d4-98eb-f7451fca2ae1" providerId="ADAL" clId="{A6D18AD3-007C-4F3B-8CDE-14B774683633}"/>
    <pc:docChg chg="delSld modSld">
      <pc:chgData name="Brian Connolly" userId="3cc0afaf-3fd4-49d4-98eb-f7451fca2ae1" providerId="ADAL" clId="{A6D18AD3-007C-4F3B-8CDE-14B774683633}" dt="2024-12-11T19:08:55.822" v="5" actId="20577"/>
      <pc:docMkLst>
        <pc:docMk/>
      </pc:docMkLst>
      <pc:sldChg chg="modSp mod">
        <pc:chgData name="Brian Connolly" userId="3cc0afaf-3fd4-49d4-98eb-f7451fca2ae1" providerId="ADAL" clId="{A6D18AD3-007C-4F3B-8CDE-14B774683633}" dt="2024-12-11T19:03:39.297" v="0" actId="1076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A6D18AD3-007C-4F3B-8CDE-14B774683633}" dt="2024-12-11T19:08:55.822" v="5" actId="20577"/>
        <pc:sldMkLst>
          <pc:docMk/>
          <pc:sldMk cId="2421856495" sldId="268"/>
        </pc:sldMkLst>
      </pc:sldChg>
      <pc:sldChg chg="modSp mod">
        <pc:chgData name="Brian Connolly" userId="3cc0afaf-3fd4-49d4-98eb-f7451fca2ae1" providerId="ADAL" clId="{A6D18AD3-007C-4F3B-8CDE-14B774683633}" dt="2024-12-11T19:03:49.362" v="3" actId="1076"/>
        <pc:sldMkLst>
          <pc:docMk/>
          <pc:sldMk cId="4121967733" sldId="278"/>
        </pc:sldMkLst>
      </pc:sldChg>
      <pc:sldChg chg="del">
        <pc:chgData name="Brian Connolly" userId="3cc0afaf-3fd4-49d4-98eb-f7451fca2ae1" providerId="ADAL" clId="{A6D18AD3-007C-4F3B-8CDE-14B774683633}" dt="2024-12-11T19:07:57.256" v="4" actId="47"/>
        <pc:sldMkLst>
          <pc:docMk/>
          <pc:sldMk cId="90559294" sldId="279"/>
        </pc:sldMkLst>
      </pc:sldChg>
    </pc:docChg>
  </pc:docChgLst>
  <pc:docChgLst>
    <pc:chgData name="Lotta Hagman" userId="d6416cb5-e18c-4783-84b1-dc0e5cd678ba" providerId="ADAL" clId="{8C98A289-00D6-47F4-B195-BFF22294C0F7}"/>
    <pc:docChg chg="modSld sldOrd">
      <pc:chgData name="Lotta Hagman" userId="d6416cb5-e18c-4783-84b1-dc0e5cd678ba" providerId="ADAL" clId="{8C98A289-00D6-47F4-B195-BFF22294C0F7}" dt="2025-06-20T17:47:47.660" v="1"/>
      <pc:docMkLst>
        <pc:docMk/>
      </pc:docMkLst>
      <pc:sldChg chg="ord">
        <pc:chgData name="Lotta Hagman" userId="d6416cb5-e18c-4783-84b1-dc0e5cd678ba" providerId="ADAL" clId="{8C98A289-00D6-47F4-B195-BFF22294C0F7}" dt="2025-06-20T17:47:47.660" v="1"/>
        <pc:sldMkLst>
          <pc:docMk/>
          <pc:sldMk cId="3900127704" sldId="263"/>
        </pc:sldMkLst>
      </pc:sldChg>
    </pc:docChg>
  </pc:docChgLst>
  <pc:docChgLst>
    <pc:chgData name="gemma@ruffino.co.uk" userId="S::urn:spo:guest#gemma@ruffino.co.uk::" providerId="AD" clId="Web-{971ADC4C-B4B3-957E-23B0-13813412ECDF}"/>
    <pc:docChg chg="modSld">
      <pc:chgData name="gemma@ruffino.co.uk" userId="S::urn:spo:guest#gemma@ruffino.co.uk::" providerId="AD" clId="Web-{971ADC4C-B4B3-957E-23B0-13813412ECDF}" dt="2024-12-11T14:30:58.935" v="74" actId="20577"/>
      <pc:docMkLst>
        <pc:docMk/>
      </pc:docMkLst>
      <pc:sldChg chg="modSp">
        <pc:chgData name="gemma@ruffino.co.uk" userId="S::urn:spo:guest#gemma@ruffino.co.uk::" providerId="AD" clId="Web-{971ADC4C-B4B3-957E-23B0-13813412ECDF}" dt="2024-12-11T14:24:39.927" v="26"/>
        <pc:sldMkLst>
          <pc:docMk/>
          <pc:sldMk cId="3900127704" sldId="263"/>
        </pc:sldMkLst>
      </pc:sldChg>
      <pc:sldChg chg="modSp">
        <pc:chgData name="gemma@ruffino.co.uk" userId="S::urn:spo:guest#gemma@ruffino.co.uk::" providerId="AD" clId="Web-{971ADC4C-B4B3-957E-23B0-13813412ECDF}" dt="2024-12-11T14:28:37.911" v="42" actId="20577"/>
        <pc:sldMkLst>
          <pc:docMk/>
          <pc:sldMk cId="2421856495" sldId="268"/>
        </pc:sldMkLst>
      </pc:sldChg>
      <pc:sldChg chg="modSp">
        <pc:chgData name="gemma@ruffino.co.uk" userId="S::urn:spo:guest#gemma@ruffino.co.uk::" providerId="AD" clId="Web-{971ADC4C-B4B3-957E-23B0-13813412ECDF}" dt="2024-12-11T14:28:45.130" v="43" actId="20577"/>
        <pc:sldMkLst>
          <pc:docMk/>
          <pc:sldMk cId="656886856" sldId="269"/>
        </pc:sldMkLst>
      </pc:sldChg>
      <pc:sldChg chg="modSp">
        <pc:chgData name="gemma@ruffino.co.uk" userId="S::urn:spo:guest#gemma@ruffino.co.uk::" providerId="AD" clId="Web-{971ADC4C-B4B3-957E-23B0-13813412ECDF}" dt="2024-12-11T14:28:56.568" v="49" actId="20577"/>
        <pc:sldMkLst>
          <pc:docMk/>
          <pc:sldMk cId="1604704261" sldId="271"/>
        </pc:sldMkLst>
      </pc:sldChg>
      <pc:sldChg chg="modSp">
        <pc:chgData name="gemma@ruffino.co.uk" userId="S::urn:spo:guest#gemma@ruffino.co.uk::" providerId="AD" clId="Web-{971ADC4C-B4B3-957E-23B0-13813412ECDF}" dt="2024-12-11T14:29:53.978" v="65" actId="20577"/>
        <pc:sldMkLst>
          <pc:docMk/>
          <pc:sldMk cId="2162806452" sldId="273"/>
        </pc:sldMkLst>
      </pc:sldChg>
      <pc:sldChg chg="modSp">
        <pc:chgData name="gemma@ruffino.co.uk" userId="S::urn:spo:guest#gemma@ruffino.co.uk::" providerId="AD" clId="Web-{971ADC4C-B4B3-957E-23B0-13813412ECDF}" dt="2024-12-11T14:30:09.807" v="70" actId="20577"/>
        <pc:sldMkLst>
          <pc:docMk/>
          <pc:sldMk cId="2960738148" sldId="274"/>
        </pc:sldMkLst>
      </pc:sldChg>
      <pc:sldChg chg="modSp">
        <pc:chgData name="gemma@ruffino.co.uk" userId="S::urn:spo:guest#gemma@ruffino.co.uk::" providerId="AD" clId="Web-{971ADC4C-B4B3-957E-23B0-13813412ECDF}" dt="2024-12-11T14:30:50.794" v="73" actId="20577"/>
        <pc:sldMkLst>
          <pc:docMk/>
          <pc:sldMk cId="398094254" sldId="275"/>
        </pc:sldMkLst>
      </pc:sldChg>
      <pc:sldChg chg="modSp">
        <pc:chgData name="gemma@ruffino.co.uk" userId="S::urn:spo:guest#gemma@ruffino.co.uk::" providerId="AD" clId="Web-{971ADC4C-B4B3-957E-23B0-13813412ECDF}" dt="2024-12-11T14:20:44.210" v="24" actId="20577"/>
        <pc:sldMkLst>
          <pc:docMk/>
          <pc:sldMk cId="4074424659" sldId="276"/>
        </pc:sldMkLst>
      </pc:sldChg>
      <pc:sldChg chg="modSp">
        <pc:chgData name="gemma@ruffino.co.uk" userId="S::urn:spo:guest#gemma@ruffino.co.uk::" providerId="AD" clId="Web-{971ADC4C-B4B3-957E-23B0-13813412ECDF}" dt="2024-12-11T14:30:58.935" v="74" actId="20577"/>
        <pc:sldMkLst>
          <pc:docMk/>
          <pc:sldMk cId="1995280267" sldId="277"/>
        </pc:sldMkLst>
      </pc:sldChg>
      <pc:sldChg chg="modSp">
        <pc:chgData name="gemma@ruffino.co.uk" userId="S::urn:spo:guest#gemma@ruffino.co.uk::" providerId="AD" clId="Web-{971ADC4C-B4B3-957E-23B0-13813412ECDF}" dt="2024-12-11T14:25:26.852" v="32"/>
        <pc:sldMkLst>
          <pc:docMk/>
          <pc:sldMk cId="4121967733" sldId="278"/>
        </pc:sldMkLst>
      </pc:sldChg>
      <pc:sldChg chg="modSp">
        <pc:chgData name="gemma@ruffino.co.uk" userId="S::urn:spo:guest#gemma@ruffino.co.uk::" providerId="AD" clId="Web-{971ADC4C-B4B3-957E-23B0-13813412ECDF}" dt="2024-12-11T14:26:02.542" v="39" actId="20577"/>
        <pc:sldMkLst>
          <pc:docMk/>
          <pc:sldMk cId="90559294" sldId="279"/>
        </pc:sldMkLst>
      </pc:sldChg>
      <pc:sldChg chg="modSp">
        <pc:chgData name="gemma@ruffino.co.uk" userId="S::urn:spo:guest#gemma@ruffino.co.uk::" providerId="AD" clId="Web-{971ADC4C-B4B3-957E-23B0-13813412ECDF}" dt="2024-12-11T14:28:26.191" v="40" actId="20577"/>
        <pc:sldMkLst>
          <pc:docMk/>
          <pc:sldMk cId="2108950010" sldId="280"/>
        </pc:sldMkLst>
      </pc:sldChg>
      <pc:sldChg chg="modSp">
        <pc:chgData name="gemma@ruffino.co.uk" userId="S::urn:spo:guest#gemma@ruffino.co.uk::" providerId="AD" clId="Web-{971ADC4C-B4B3-957E-23B0-13813412ECDF}" dt="2024-12-11T14:29:26.586" v="59" actId="20577"/>
        <pc:sldMkLst>
          <pc:docMk/>
          <pc:sldMk cId="3869147665" sldId="284"/>
        </pc:sldMkLst>
      </pc:sldChg>
      <pc:sldChg chg="modSp">
        <pc:chgData name="gemma@ruffino.co.uk" userId="S::urn:spo:guest#gemma@ruffino.co.uk::" providerId="AD" clId="Web-{971ADC4C-B4B3-957E-23B0-13813412ECDF}" dt="2024-12-11T14:25:34.634" v="34"/>
        <pc:sldMkLst>
          <pc:docMk/>
          <pc:sldMk cId="1125233477" sldId="306"/>
        </pc:sldMkLst>
      </pc:sldChg>
    </pc:docChg>
  </pc:docChgLst>
  <pc:docChgLst>
    <pc:chgData name="Brian Connolly" userId="3cc0afaf-3fd4-49d4-98eb-f7451fca2ae1" providerId="ADAL" clId="{56FBDB8D-B6D6-453E-AE02-CC31358ECC7D}"/>
    <pc:docChg chg="undo custSel modSld">
      <pc:chgData name="Brian Connolly" userId="3cc0afaf-3fd4-49d4-98eb-f7451fca2ae1" providerId="ADAL" clId="{56FBDB8D-B6D6-453E-AE02-CC31358ECC7D}" dt="2023-11-08T19:47:03.820" v="785" actId="20577"/>
      <pc:docMkLst>
        <pc:docMk/>
      </pc:docMkLst>
      <pc:sldChg chg="addSp delSp modSp mod">
        <pc:chgData name="Brian Connolly" userId="3cc0afaf-3fd4-49d4-98eb-f7451fca2ae1" providerId="ADAL" clId="{56FBDB8D-B6D6-453E-AE02-CC31358ECC7D}" dt="2023-11-08T19:47:03.820" v="785" actId="20577"/>
        <pc:sldMkLst>
          <pc:docMk/>
          <pc:sldMk cId="2169450090" sldId="257"/>
        </pc:sldMkLst>
      </pc:sldChg>
    </pc:docChg>
  </pc:docChgLst>
  <pc:docChgLst>
    <pc:chgData name="Brian Connolly" userId="3cc0afaf-3fd4-49d4-98eb-f7451fca2ae1" providerId="ADAL" clId="{A7D012BB-CD65-424B-888E-6503A1497D5D}"/>
    <pc:docChg chg="modSld">
      <pc:chgData name="Brian Connolly" userId="3cc0afaf-3fd4-49d4-98eb-f7451fca2ae1" providerId="ADAL" clId="{A7D012BB-CD65-424B-888E-6503A1497D5D}" dt="2024-10-21T15:47:41.356" v="22" actId="1076"/>
      <pc:docMkLst>
        <pc:docMk/>
      </pc:docMkLst>
      <pc:sldChg chg="modSp">
        <pc:chgData name="Brian Connolly" userId="3cc0afaf-3fd4-49d4-98eb-f7451fca2ae1" providerId="ADAL" clId="{A7D012BB-CD65-424B-888E-6503A1497D5D}" dt="2024-10-21T15:37:46.827" v="0" actId="1076"/>
        <pc:sldMkLst>
          <pc:docMk/>
          <pc:sldMk cId="2870605643" sldId="265"/>
        </pc:sldMkLst>
      </pc:sldChg>
      <pc:sldChg chg="modSp mod">
        <pc:chgData name="Brian Connolly" userId="3cc0afaf-3fd4-49d4-98eb-f7451fca2ae1" providerId="ADAL" clId="{A7D012BB-CD65-424B-888E-6503A1497D5D}" dt="2024-10-21T15:38:37.931" v="8" actId="114"/>
        <pc:sldMkLst>
          <pc:docMk/>
          <pc:sldMk cId="2397800136" sldId="267"/>
        </pc:sldMkLst>
      </pc:sldChg>
      <pc:sldChg chg="addSp modSp">
        <pc:chgData name="Brian Connolly" userId="3cc0afaf-3fd4-49d4-98eb-f7451fca2ae1" providerId="ADAL" clId="{A7D012BB-CD65-424B-888E-6503A1497D5D}" dt="2024-10-21T15:47:21.835" v="19" actId="1076"/>
        <pc:sldMkLst>
          <pc:docMk/>
          <pc:sldMk cId="2162806452" sldId="273"/>
        </pc:sldMkLst>
      </pc:sldChg>
      <pc:sldChg chg="modSp mod">
        <pc:chgData name="Brian Connolly" userId="3cc0afaf-3fd4-49d4-98eb-f7451fca2ae1" providerId="ADAL" clId="{A7D012BB-CD65-424B-888E-6503A1497D5D}" dt="2024-10-21T15:47:41.356" v="22" actId="1076"/>
        <pc:sldMkLst>
          <pc:docMk/>
          <pc:sldMk cId="1995280267" sldId="277"/>
        </pc:sldMkLst>
      </pc:sldChg>
      <pc:sldChg chg="modSp mod">
        <pc:chgData name="Brian Connolly" userId="3cc0afaf-3fd4-49d4-98eb-f7451fca2ae1" providerId="ADAL" clId="{A7D012BB-CD65-424B-888E-6503A1497D5D}" dt="2024-10-21T15:38:02.552" v="6" actId="404"/>
        <pc:sldMkLst>
          <pc:docMk/>
          <pc:sldMk cId="839854629" sldId="308"/>
        </pc:sldMkLst>
      </pc:sldChg>
    </pc:docChg>
  </pc:docChgLst>
  <pc:docChgLst>
    <pc:chgData name="Brian Connolly" userId="3cc0afaf-3fd4-49d4-98eb-f7451fca2ae1" providerId="ADAL" clId="{FEFB8A21-8CD4-482C-BBFA-5498D68E9E2B}"/>
    <pc:docChg chg="delSld modSld modMainMaster">
      <pc:chgData name="Brian Connolly" userId="3cc0afaf-3fd4-49d4-98eb-f7451fca2ae1" providerId="ADAL" clId="{FEFB8A21-8CD4-482C-BBFA-5498D68E9E2B}" dt="2025-07-01T19:26:50.274" v="64"/>
      <pc:docMkLst>
        <pc:docMk/>
      </pc:docMkLst>
      <pc:sldChg chg="modSp mod">
        <pc:chgData name="Brian Connolly" userId="3cc0afaf-3fd4-49d4-98eb-f7451fca2ae1" providerId="ADAL" clId="{FEFB8A21-8CD4-482C-BBFA-5498D68E9E2B}" dt="2025-07-01T19:21:09.484" v="44" actId="1076"/>
        <pc:sldMkLst>
          <pc:docMk/>
          <pc:sldMk cId="2870605643" sldId="265"/>
        </pc:sldMkLst>
        <pc:graphicFrameChg chg="mod">
          <ac:chgData name="Brian Connolly" userId="3cc0afaf-3fd4-49d4-98eb-f7451fca2ae1" providerId="ADAL" clId="{FEFB8A21-8CD4-482C-BBFA-5498D68E9E2B}" dt="2025-07-01T19:21:07.132" v="43" actId="1076"/>
          <ac:graphicFrameMkLst>
            <pc:docMk/>
            <pc:sldMk cId="2870605643" sldId="265"/>
            <ac:graphicFrameMk id="5" creationId="{11EC0250-6FE7-D13C-4B0E-6BBDDBB0B863}"/>
          </ac:graphicFrameMkLst>
        </pc:graphicFrameChg>
        <pc:picChg chg="mod">
          <ac:chgData name="Brian Connolly" userId="3cc0afaf-3fd4-49d4-98eb-f7451fca2ae1" providerId="ADAL" clId="{FEFB8A21-8CD4-482C-BBFA-5498D68E9E2B}" dt="2025-07-01T19:21:09.484" v="44" actId="1076"/>
          <ac:picMkLst>
            <pc:docMk/>
            <pc:sldMk cId="2870605643" sldId="265"/>
            <ac:picMk id="1026" creationId="{98A8E60A-E80D-F763-684A-743AE9563EBD}"/>
          </ac:picMkLst>
        </pc:picChg>
      </pc:sldChg>
      <pc:sldChg chg="modSp mod">
        <pc:chgData name="Brian Connolly" userId="3cc0afaf-3fd4-49d4-98eb-f7451fca2ae1" providerId="ADAL" clId="{FEFB8A21-8CD4-482C-BBFA-5498D68E9E2B}" dt="2025-07-01T19:12:44.376" v="12" actId="20577"/>
        <pc:sldMkLst>
          <pc:docMk/>
          <pc:sldMk cId="2421856495" sldId="268"/>
        </pc:sldMkLst>
        <pc:spChg chg="mod">
          <ac:chgData name="Brian Connolly" userId="3cc0afaf-3fd4-49d4-98eb-f7451fca2ae1" providerId="ADAL" clId="{FEFB8A21-8CD4-482C-BBFA-5498D68E9E2B}" dt="2025-07-01T19:12:44.376" v="12" actId="20577"/>
          <ac:spMkLst>
            <pc:docMk/>
            <pc:sldMk cId="2421856495" sldId="268"/>
            <ac:spMk id="2" creationId="{6A575E0A-212B-6722-D1FD-2329C3CCE1CC}"/>
          </ac:spMkLst>
        </pc:spChg>
      </pc:sldChg>
      <pc:sldChg chg="modSp mod">
        <pc:chgData name="Brian Connolly" userId="3cc0afaf-3fd4-49d4-98eb-f7451fca2ae1" providerId="ADAL" clId="{FEFB8A21-8CD4-482C-BBFA-5498D68E9E2B}" dt="2025-07-01T19:26:50.274" v="64"/>
        <pc:sldMkLst>
          <pc:docMk/>
          <pc:sldMk cId="2960738148" sldId="274"/>
        </pc:sldMkLst>
        <pc:spChg chg="mod">
          <ac:chgData name="Brian Connolly" userId="3cc0afaf-3fd4-49d4-98eb-f7451fca2ae1" providerId="ADAL" clId="{FEFB8A21-8CD4-482C-BBFA-5498D68E9E2B}" dt="2025-07-01T19:26:33.613" v="63" actId="20577"/>
          <ac:spMkLst>
            <pc:docMk/>
            <pc:sldMk cId="2960738148" sldId="274"/>
            <ac:spMk id="2" creationId="{8AE8B46D-ABD4-B6F9-DC3F-3656FCC3FAA4}"/>
          </ac:spMkLst>
        </pc:spChg>
        <pc:picChg chg="mod">
          <ac:chgData name="Brian Connolly" userId="3cc0afaf-3fd4-49d4-98eb-f7451fca2ae1" providerId="ADAL" clId="{FEFB8A21-8CD4-482C-BBFA-5498D68E9E2B}" dt="2025-07-01T19:26:50.274" v="64"/>
          <ac:picMkLst>
            <pc:docMk/>
            <pc:sldMk cId="2960738148" sldId="274"/>
            <ac:picMk id="3" creationId="{F0A14643-69D8-B87D-CFCB-A99CB0BD9288}"/>
          </ac:picMkLst>
        </pc:picChg>
      </pc:sldChg>
      <pc:sldChg chg="modSp mod">
        <pc:chgData name="Brian Connolly" userId="3cc0afaf-3fd4-49d4-98eb-f7451fca2ae1" providerId="ADAL" clId="{FEFB8A21-8CD4-482C-BBFA-5498D68E9E2B}" dt="2025-07-01T19:17:59.962" v="42" actId="1076"/>
        <pc:sldMkLst>
          <pc:docMk/>
          <pc:sldMk cId="4121967733" sldId="278"/>
        </pc:sldMkLst>
        <pc:graphicFrameChg chg="mod modGraphic">
          <ac:chgData name="Brian Connolly" userId="3cc0afaf-3fd4-49d4-98eb-f7451fca2ae1" providerId="ADAL" clId="{FEFB8A21-8CD4-482C-BBFA-5498D68E9E2B}" dt="2025-07-01T19:17:59.962" v="42" actId="1076"/>
          <ac:graphicFrameMkLst>
            <pc:docMk/>
            <pc:sldMk cId="4121967733" sldId="278"/>
            <ac:graphicFrameMk id="2" creationId="{26230F6B-4B30-CF1A-F1A5-01081B23E696}"/>
          </ac:graphicFrameMkLst>
        </pc:graphicFrameChg>
      </pc:sldChg>
      <pc:sldChg chg="del">
        <pc:chgData name="Brian Connolly" userId="3cc0afaf-3fd4-49d4-98eb-f7451fca2ae1" providerId="ADAL" clId="{FEFB8A21-8CD4-482C-BBFA-5498D68E9E2B}" dt="2025-07-01T19:12:37.226" v="0" actId="47"/>
        <pc:sldMkLst>
          <pc:docMk/>
          <pc:sldMk cId="2108950010" sldId="280"/>
        </pc:sldMkLst>
      </pc:sldChg>
      <pc:sldChg chg="del">
        <pc:chgData name="Brian Connolly" userId="3cc0afaf-3fd4-49d4-98eb-f7451fca2ae1" providerId="ADAL" clId="{FEFB8A21-8CD4-482C-BBFA-5498D68E9E2B}" dt="2025-07-01T19:17:21.160" v="40" actId="47"/>
        <pc:sldMkLst>
          <pc:docMk/>
          <pc:sldMk cId="1571175621" sldId="282"/>
        </pc:sldMkLst>
      </pc:sldChg>
      <pc:sldMasterChg chg="modSp mod">
        <pc:chgData name="Brian Connolly" userId="3cc0afaf-3fd4-49d4-98eb-f7451fca2ae1" providerId="ADAL" clId="{FEFB8A21-8CD4-482C-BBFA-5498D68E9E2B}" dt="2025-07-01T19:14:41.693" v="39" actId="121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FEFB8A21-8CD4-482C-BBFA-5498D68E9E2B}" dt="2025-07-01T19:14:41.693" v="39" actId="121"/>
          <ac:spMkLst>
            <pc:docMk/>
            <pc:sldMasterMk cId="4131813110" sldId="2147483648"/>
            <ac:spMk id="4" creationId="{B4118DDD-1A20-4337-7F9C-135358096951}"/>
          </ac:spMkLst>
        </pc:spChg>
        <pc:spChg chg="mod">
          <ac:chgData name="Brian Connolly" userId="3cc0afaf-3fd4-49d4-98eb-f7451fca2ae1" providerId="ADAL" clId="{FEFB8A21-8CD4-482C-BBFA-5498D68E9E2B}" dt="2025-07-01T19:14:30.836" v="35" actId="20577"/>
          <ac:spMkLst>
            <pc:docMk/>
            <pc:sldMasterMk cId="4131813110" sldId="2147483648"/>
            <ac:spMk id="5" creationId="{FD1491A8-69B5-79A0-9918-BE6F226BC14B}"/>
          </ac:spMkLst>
        </pc:spChg>
      </pc:sldMasterChg>
    </pc:docChg>
  </pc:docChgLst>
  <pc:docChgLst>
    <pc:chgData name="Lotta Hagman" userId="d6416cb5-e18c-4783-84b1-dc0e5cd678ba" providerId="ADAL" clId="{64C673AF-67FF-4598-8326-6B2728E022C1}"/>
    <pc:docChg chg="modSld">
      <pc:chgData name="Lotta Hagman" userId="d6416cb5-e18c-4783-84b1-dc0e5cd678ba" providerId="ADAL" clId="{64C673AF-67FF-4598-8326-6B2728E022C1}" dt="2024-10-08T15:40:47.007" v="22" actId="20577"/>
      <pc:docMkLst>
        <pc:docMk/>
      </pc:docMkLst>
      <pc:sldChg chg="modSp mod">
        <pc:chgData name="Lotta Hagman" userId="d6416cb5-e18c-4783-84b1-dc0e5cd678ba" providerId="ADAL" clId="{64C673AF-67FF-4598-8326-6B2728E022C1}" dt="2024-10-08T15:40:47.007" v="22" actId="20577"/>
        <pc:sldMkLst>
          <pc:docMk/>
          <pc:sldMk cId="1787123627" sldId="264"/>
        </pc:sldMkLst>
      </pc:sldChg>
    </pc:docChg>
  </pc:docChgLst>
  <pc:docChgLst>
    <pc:chgData name="Brian Connolly" userId="3cc0afaf-3fd4-49d4-98eb-f7451fca2ae1" providerId="ADAL" clId="{2D0115F2-C59B-4738-9A84-1877E2424DA8}"/>
    <pc:docChg chg="modSld">
      <pc:chgData name="Brian Connolly" userId="3cc0afaf-3fd4-49d4-98eb-f7451fca2ae1" providerId="ADAL" clId="{2D0115F2-C59B-4738-9A84-1877E2424DA8}" dt="2023-11-17T17:58:23.424" v="76" actId="404"/>
      <pc:docMkLst>
        <pc:docMk/>
      </pc:docMkLst>
      <pc:sldChg chg="modSp mod">
        <pc:chgData name="Brian Connolly" userId="3cc0afaf-3fd4-49d4-98eb-f7451fca2ae1" providerId="ADAL" clId="{2D0115F2-C59B-4738-9A84-1877E2424DA8}" dt="2023-11-17T17:58:23.424" v="76" actId="404"/>
        <pc:sldMkLst>
          <pc:docMk/>
          <pc:sldMk cId="3900127704" sldId="263"/>
        </pc:sldMkLst>
      </pc:sldChg>
    </pc:docChg>
  </pc:docChgLst>
  <pc:docChgLst>
    <pc:chgData name="Terbish Tsendsuren" userId="S::tsendsuren@un.org::01ac52e2-acaa-4e6f-bbf6-c264e303a0e6" providerId="AD" clId="Web-{7365C456-E6DB-CFBE-FC61-22A6C86AC552}"/>
    <pc:docChg chg="modSld">
      <pc:chgData name="Terbish Tsendsuren" userId="S::tsendsuren@un.org::01ac52e2-acaa-4e6f-bbf6-c264e303a0e6" providerId="AD" clId="Web-{7365C456-E6DB-CFBE-FC61-22A6C86AC552}" dt="2024-10-14T14:19:59.980" v="26" actId="1076"/>
      <pc:docMkLst>
        <pc:docMk/>
      </pc:docMkLst>
      <pc:sldChg chg="addSp modSp">
        <pc:chgData name="Terbish Tsendsuren" userId="S::tsendsuren@un.org::01ac52e2-acaa-4e6f-bbf6-c264e303a0e6" providerId="AD" clId="Web-{7365C456-E6DB-CFBE-FC61-22A6C86AC552}" dt="2024-10-14T14:19:59.980" v="26" actId="1076"/>
        <pc:sldMkLst>
          <pc:docMk/>
          <pc:sldMk cId="2397800136" sldId="267"/>
        </pc:sldMkLst>
      </pc:sldChg>
    </pc:docChg>
  </pc:docChgLst>
  <pc:docChgLst>
    <pc:chgData name="Brian Connolly" userId="3cc0afaf-3fd4-49d4-98eb-f7451fca2ae1" providerId="ADAL" clId="{12718677-F58E-4A8A-A907-A56B387BBBBD}"/>
    <pc:docChg chg="modSld">
      <pc:chgData name="Brian Connolly" userId="3cc0afaf-3fd4-49d4-98eb-f7451fca2ae1" providerId="ADAL" clId="{12718677-F58E-4A8A-A907-A56B387BBBBD}" dt="2024-10-18T19:10:42.173" v="2" actId="20577"/>
      <pc:docMkLst>
        <pc:docMk/>
      </pc:docMkLst>
      <pc:sldChg chg="modSp mod">
        <pc:chgData name="Brian Connolly" userId="3cc0afaf-3fd4-49d4-98eb-f7451fca2ae1" providerId="ADAL" clId="{12718677-F58E-4A8A-A907-A56B387BBBBD}" dt="2024-10-18T19:10:34.868" v="1" actId="1076"/>
        <pc:sldMkLst>
          <pc:docMk/>
          <pc:sldMk cId="1125233477" sldId="306"/>
        </pc:sldMkLst>
      </pc:sldChg>
      <pc:sldChg chg="modSp mod">
        <pc:chgData name="Brian Connolly" userId="3cc0afaf-3fd4-49d4-98eb-f7451fca2ae1" providerId="ADAL" clId="{12718677-F58E-4A8A-A907-A56B387BBBBD}" dt="2024-10-18T19:10:42.173" v="2" actId="20577"/>
        <pc:sldMkLst>
          <pc:docMk/>
          <pc:sldMk cId="1780424146" sldId="309"/>
        </pc:sldMkLst>
      </pc:sldChg>
    </pc:docChg>
  </pc:docChgLst>
  <pc:docChgLst>
    <pc:chgData name="Brian Connolly" userId="3cc0afaf-3fd4-49d4-98eb-f7451fca2ae1" providerId="ADAL" clId="{C1B75E08-8376-4332-BF47-4C2491CC22AD}"/>
    <pc:docChg chg="undo redo custSel addSld modSld sldOrd modMainMaster">
      <pc:chgData name="Brian Connolly" userId="3cc0afaf-3fd4-49d4-98eb-f7451fca2ae1" providerId="ADAL" clId="{C1B75E08-8376-4332-BF47-4C2491CC22AD}" dt="2024-04-24T01:03:14.277" v="4136" actId="1076"/>
      <pc:docMkLst>
        <pc:docMk/>
      </pc:docMkLst>
      <pc:sldChg chg="delSp modSp mod">
        <pc:chgData name="Brian Connolly" userId="3cc0afaf-3fd4-49d4-98eb-f7451fca2ae1" providerId="ADAL" clId="{C1B75E08-8376-4332-BF47-4C2491CC22AD}" dt="2024-04-23T23:16:07.913" v="819" actId="313"/>
        <pc:sldMkLst>
          <pc:docMk/>
          <pc:sldMk cId="3900127704" sldId="263"/>
        </pc:sldMkLst>
      </pc:sldChg>
      <pc:sldChg chg="addSp modSp add mod">
        <pc:chgData name="Brian Connolly" userId="3cc0afaf-3fd4-49d4-98eb-f7451fca2ae1" providerId="ADAL" clId="{C1B75E08-8376-4332-BF47-4C2491CC22AD}" dt="2024-04-24T01:03:14.277" v="4136" actId="1076"/>
        <pc:sldMkLst>
          <pc:docMk/>
          <pc:sldMk cId="1787123627" sldId="264"/>
        </pc:sldMkLst>
      </pc:sldChg>
      <pc:sldChg chg="addSp delSp modSp add mod">
        <pc:chgData name="Brian Connolly" userId="3cc0afaf-3fd4-49d4-98eb-f7451fca2ae1" providerId="ADAL" clId="{C1B75E08-8376-4332-BF47-4C2491CC22AD}" dt="2024-04-23T23:06:04.717" v="140" actId="1076"/>
        <pc:sldMkLst>
          <pc:docMk/>
          <pc:sldMk cId="2870605643" sldId="265"/>
        </pc:sldMkLst>
      </pc:sldChg>
      <pc:sldChg chg="modSp add mod">
        <pc:chgData name="Brian Connolly" userId="3cc0afaf-3fd4-49d4-98eb-f7451fca2ae1" providerId="ADAL" clId="{C1B75E08-8376-4332-BF47-4C2491CC22AD}" dt="2024-04-23T23:33:17.739" v="1098" actId="20577"/>
        <pc:sldMkLst>
          <pc:docMk/>
          <pc:sldMk cId="2119133250" sldId="266"/>
        </pc:sldMkLst>
      </pc:sldChg>
      <pc:sldChg chg="modSp add mod">
        <pc:chgData name="Brian Connolly" userId="3cc0afaf-3fd4-49d4-98eb-f7451fca2ae1" providerId="ADAL" clId="{C1B75E08-8376-4332-BF47-4C2491CC22AD}" dt="2024-04-23T23:37:20.629" v="1351" actId="14100"/>
        <pc:sldMkLst>
          <pc:docMk/>
          <pc:sldMk cId="2169685123" sldId="267"/>
        </pc:sldMkLst>
      </pc:sldChg>
      <pc:sldChg chg="addSp delSp modSp add mod">
        <pc:chgData name="Brian Connolly" userId="3cc0afaf-3fd4-49d4-98eb-f7451fca2ae1" providerId="ADAL" clId="{C1B75E08-8376-4332-BF47-4C2491CC22AD}" dt="2024-04-24T00:07:08.706" v="1924" actId="1076"/>
        <pc:sldMkLst>
          <pc:docMk/>
          <pc:sldMk cId="656886856" sldId="269"/>
        </pc:sldMkLst>
      </pc:sldChg>
      <pc:sldChg chg="addSp modSp mod">
        <pc:chgData name="Brian Connolly" userId="3cc0afaf-3fd4-49d4-98eb-f7451fca2ae1" providerId="ADAL" clId="{C1B75E08-8376-4332-BF47-4C2491CC22AD}" dt="2024-04-24T00:11:56.635" v="1940" actId="1076"/>
        <pc:sldMkLst>
          <pc:docMk/>
          <pc:sldMk cId="86784590" sldId="270"/>
        </pc:sldMkLst>
      </pc:sldChg>
      <pc:sldChg chg="addSp delSp modSp add mod ord">
        <pc:chgData name="Brian Connolly" userId="3cc0afaf-3fd4-49d4-98eb-f7451fca2ae1" providerId="ADAL" clId="{C1B75E08-8376-4332-BF47-4C2491CC22AD}" dt="2024-04-24T00:15:40.520" v="2141" actId="14100"/>
        <pc:sldMkLst>
          <pc:docMk/>
          <pc:sldMk cId="1604704261" sldId="271"/>
        </pc:sldMkLst>
      </pc:sldChg>
      <pc:sldChg chg="addSp delSp modSp add mod">
        <pc:chgData name="Brian Connolly" userId="3cc0afaf-3fd4-49d4-98eb-f7451fca2ae1" providerId="ADAL" clId="{C1B75E08-8376-4332-BF47-4C2491CC22AD}" dt="2024-04-24T00:23:13.328" v="2803" actId="1076"/>
        <pc:sldMkLst>
          <pc:docMk/>
          <pc:sldMk cId="2651874917" sldId="272"/>
        </pc:sldMkLst>
      </pc:sldChg>
      <pc:sldChg chg="addSp delSp modSp add mod">
        <pc:chgData name="Brian Connolly" userId="3cc0afaf-3fd4-49d4-98eb-f7451fca2ae1" providerId="ADAL" clId="{C1B75E08-8376-4332-BF47-4C2491CC22AD}" dt="2024-04-24T00:26:56.203" v="3022" actId="20577"/>
        <pc:sldMkLst>
          <pc:docMk/>
          <pc:sldMk cId="2162806452" sldId="273"/>
        </pc:sldMkLst>
      </pc:sldChg>
      <pc:sldChg chg="addSp modSp add mod">
        <pc:chgData name="Brian Connolly" userId="3cc0afaf-3fd4-49d4-98eb-f7451fca2ae1" providerId="ADAL" clId="{C1B75E08-8376-4332-BF47-4C2491CC22AD}" dt="2024-04-24T00:39:35.902" v="3171" actId="1076"/>
        <pc:sldMkLst>
          <pc:docMk/>
          <pc:sldMk cId="2960738148" sldId="274"/>
        </pc:sldMkLst>
      </pc:sldChg>
      <pc:sldChg chg="addSp delSp modSp add mod">
        <pc:chgData name="Brian Connolly" userId="3cc0afaf-3fd4-49d4-98eb-f7451fca2ae1" providerId="ADAL" clId="{C1B75E08-8376-4332-BF47-4C2491CC22AD}" dt="2024-04-24T00:41:57.206" v="3333" actId="1038"/>
        <pc:sldMkLst>
          <pc:docMk/>
          <pc:sldMk cId="398094254" sldId="275"/>
        </pc:sldMkLst>
      </pc:sldChg>
      <pc:sldChg chg="addSp delSp modSp add mod">
        <pc:chgData name="Brian Connolly" userId="3cc0afaf-3fd4-49d4-98eb-f7451fca2ae1" providerId="ADAL" clId="{C1B75E08-8376-4332-BF47-4C2491CC22AD}" dt="2024-04-24T00:44:57.790" v="3456" actId="1076"/>
        <pc:sldMkLst>
          <pc:docMk/>
          <pc:sldMk cId="4074424659" sldId="276"/>
        </pc:sldMkLst>
      </pc:sldChg>
      <pc:sldChg chg="addSp delSp modSp add mod">
        <pc:chgData name="Brian Connolly" userId="3cc0afaf-3fd4-49d4-98eb-f7451fca2ae1" providerId="ADAL" clId="{C1B75E08-8376-4332-BF47-4C2491CC22AD}" dt="2024-04-24T00:48:59.896" v="3650" actId="1076"/>
        <pc:sldMkLst>
          <pc:docMk/>
          <pc:sldMk cId="1995280267" sldId="277"/>
        </pc:sldMkLst>
      </pc:sldChg>
      <pc:sldMasterChg chg="modSldLayout">
        <pc:chgData name="Brian Connolly" userId="3cc0afaf-3fd4-49d4-98eb-f7451fca2ae1" providerId="ADAL" clId="{C1B75E08-8376-4332-BF47-4C2491CC22AD}" dt="2024-04-23T23:02:19.813" v="11" actId="1076"/>
        <pc:sldMasterMkLst>
          <pc:docMk/>
          <pc:sldMasterMk cId="4131813110" sldId="2147483648"/>
        </pc:sldMasterMkLst>
        <pc:sldLayoutChg chg="addSp modSp mod">
          <pc:chgData name="Brian Connolly" userId="3cc0afaf-3fd4-49d4-98eb-f7451fca2ae1" providerId="ADAL" clId="{C1B75E08-8376-4332-BF47-4C2491CC22AD}" dt="2024-04-23T23:02:19.813" v="11" actId="1076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B1083FDC-9EF7-4BE8-AE5C-C75612DBB6D2}"/>
    <pc:docChg chg="modSld">
      <pc:chgData name="Brian Connolly" userId="3cc0afaf-3fd4-49d4-98eb-f7451fca2ae1" providerId="ADAL" clId="{B1083FDC-9EF7-4BE8-AE5C-C75612DBB6D2}" dt="2023-11-07T14:17:47.580" v="1" actId="179"/>
      <pc:docMkLst>
        <pc:docMk/>
      </pc:docMkLst>
      <pc:sldChg chg="modSp mod">
        <pc:chgData name="Brian Connolly" userId="3cc0afaf-3fd4-49d4-98eb-f7451fca2ae1" providerId="ADAL" clId="{B1083FDC-9EF7-4BE8-AE5C-C75612DBB6D2}" dt="2023-11-07T14:17:47.580" v="1" actId="179"/>
        <pc:sldMkLst>
          <pc:docMk/>
          <pc:sldMk cId="900257663" sldId="259"/>
        </pc:sldMkLst>
      </pc:sldChg>
    </pc:docChg>
  </pc:docChgLst>
  <pc:docChgLst>
    <pc:chgData name="Terbish Tsendsuren" userId="S::tsendsuren@un.org::01ac52e2-acaa-4e6f-bbf6-c264e303a0e6" providerId="AD" clId="Web-{2ADEACAD-5B23-5020-D1A3-47873988371E}"/>
    <pc:docChg chg="modSld">
      <pc:chgData name="Terbish Tsendsuren" userId="S::tsendsuren@un.org::01ac52e2-acaa-4e6f-bbf6-c264e303a0e6" providerId="AD" clId="Web-{2ADEACAD-5B23-5020-D1A3-47873988371E}" dt="2024-08-30T18:16:08.766" v="320" actId="20577"/>
      <pc:docMkLst>
        <pc:docMk/>
      </pc:docMkLst>
      <pc:sldChg chg="modSp">
        <pc:chgData name="Terbish Tsendsuren" userId="S::tsendsuren@un.org::01ac52e2-acaa-4e6f-bbf6-c264e303a0e6" providerId="AD" clId="Web-{2ADEACAD-5B23-5020-D1A3-47873988371E}" dt="2024-08-30T18:16:08.766" v="320" actId="20577"/>
        <pc:sldMkLst>
          <pc:docMk/>
          <pc:sldMk cId="3869147665" sldId="284"/>
        </pc:sldMkLst>
      </pc:sldChg>
    </pc:docChg>
  </pc:docChgLst>
  <pc:docChgLst>
    <pc:chgData name="Brian Connolly" userId="3cc0afaf-3fd4-49d4-98eb-f7451fca2ae1" providerId="ADAL" clId="{137BD204-1E86-42BD-A46E-73D8DF8C461E}"/>
    <pc:docChg chg="undo custSel addSld modSld">
      <pc:chgData name="Brian Connolly" userId="3cc0afaf-3fd4-49d4-98eb-f7451fca2ae1" providerId="ADAL" clId="{137BD204-1E86-42BD-A46E-73D8DF8C461E}" dt="2024-08-15T18:55:13.662" v="998" actId="6549"/>
      <pc:docMkLst>
        <pc:docMk/>
      </pc:docMkLst>
      <pc:sldChg chg="modSp mod">
        <pc:chgData name="Brian Connolly" userId="3cc0afaf-3fd4-49d4-98eb-f7451fca2ae1" providerId="ADAL" clId="{137BD204-1E86-42BD-A46E-73D8DF8C461E}" dt="2024-08-15T18:55:13.662" v="998" actId="6549"/>
        <pc:sldMkLst>
          <pc:docMk/>
          <pc:sldMk cId="1787123627" sldId="264"/>
        </pc:sldMkLst>
      </pc:sldChg>
      <pc:sldChg chg="addSp delSp modSp mod">
        <pc:chgData name="Brian Connolly" userId="3cc0afaf-3fd4-49d4-98eb-f7451fca2ae1" providerId="ADAL" clId="{137BD204-1E86-42BD-A46E-73D8DF8C461E}" dt="2024-08-15T18:32:45.861" v="25" actId="1076"/>
        <pc:sldMkLst>
          <pc:docMk/>
          <pc:sldMk cId="2870605643" sldId="265"/>
        </pc:sldMkLst>
      </pc:sldChg>
      <pc:sldChg chg="modSp mod">
        <pc:chgData name="Brian Connolly" userId="3cc0afaf-3fd4-49d4-98eb-f7451fca2ae1" providerId="ADAL" clId="{137BD204-1E86-42BD-A46E-73D8DF8C461E}" dt="2024-08-15T18:37:10.302" v="73" actId="1076"/>
        <pc:sldMkLst>
          <pc:docMk/>
          <pc:sldMk cId="2421856495" sldId="268"/>
        </pc:sldMkLst>
      </pc:sldChg>
      <pc:sldChg chg="addSp delSp modSp">
        <pc:chgData name="Brian Connolly" userId="3cc0afaf-3fd4-49d4-98eb-f7451fca2ae1" providerId="ADAL" clId="{137BD204-1E86-42BD-A46E-73D8DF8C461E}" dt="2024-08-15T18:39:01.047" v="80"/>
        <pc:sldMkLst>
          <pc:docMk/>
          <pc:sldMk cId="656886856" sldId="269"/>
        </pc:sldMkLst>
      </pc:sldChg>
      <pc:sldChg chg="modSp mod">
        <pc:chgData name="Brian Connolly" userId="3cc0afaf-3fd4-49d4-98eb-f7451fca2ae1" providerId="ADAL" clId="{137BD204-1E86-42BD-A46E-73D8DF8C461E}" dt="2024-08-15T18:49:37.198" v="956" actId="1076"/>
        <pc:sldMkLst>
          <pc:docMk/>
          <pc:sldMk cId="1604704261" sldId="271"/>
        </pc:sldMkLst>
      </pc:sldChg>
      <pc:sldChg chg="modSp mod">
        <pc:chgData name="Brian Connolly" userId="3cc0afaf-3fd4-49d4-98eb-f7451fca2ae1" providerId="ADAL" clId="{137BD204-1E86-42BD-A46E-73D8DF8C461E}" dt="2024-08-15T18:49:22.462" v="954"/>
        <pc:sldMkLst>
          <pc:docMk/>
          <pc:sldMk cId="2960738148" sldId="274"/>
        </pc:sldMkLst>
      </pc:sldChg>
      <pc:sldChg chg="modSp mod">
        <pc:chgData name="Brian Connolly" userId="3cc0afaf-3fd4-49d4-98eb-f7451fca2ae1" providerId="ADAL" clId="{137BD204-1E86-42BD-A46E-73D8DF8C461E}" dt="2024-08-15T18:48:54.431" v="947" actId="1076"/>
        <pc:sldMkLst>
          <pc:docMk/>
          <pc:sldMk cId="398094254" sldId="275"/>
        </pc:sldMkLst>
      </pc:sldChg>
      <pc:sldChg chg="addSp delSp modSp mod">
        <pc:chgData name="Brian Connolly" userId="3cc0afaf-3fd4-49d4-98eb-f7451fca2ae1" providerId="ADAL" clId="{137BD204-1E86-42BD-A46E-73D8DF8C461E}" dt="2024-08-15T18:51:53.215" v="987" actId="1076"/>
        <pc:sldMkLst>
          <pc:docMk/>
          <pc:sldMk cId="4074424659" sldId="276"/>
        </pc:sldMkLst>
      </pc:sldChg>
      <pc:sldChg chg="modSp mod">
        <pc:chgData name="Brian Connolly" userId="3cc0afaf-3fd4-49d4-98eb-f7451fca2ae1" providerId="ADAL" clId="{137BD204-1E86-42BD-A46E-73D8DF8C461E}" dt="2024-08-15T18:52:17.881" v="988" actId="403"/>
        <pc:sldMkLst>
          <pc:docMk/>
          <pc:sldMk cId="1995280267" sldId="277"/>
        </pc:sldMkLst>
      </pc:sldChg>
      <pc:sldChg chg="modSp mod">
        <pc:chgData name="Brian Connolly" userId="3cc0afaf-3fd4-49d4-98eb-f7451fca2ae1" providerId="ADAL" clId="{137BD204-1E86-42BD-A46E-73D8DF8C461E}" dt="2024-08-15T18:10:53.277" v="4" actId="948"/>
        <pc:sldMkLst>
          <pc:docMk/>
          <pc:sldMk cId="4121967733" sldId="278"/>
        </pc:sldMkLst>
      </pc:sldChg>
      <pc:sldChg chg="addSp delSp modSp mod">
        <pc:chgData name="Brian Connolly" userId="3cc0afaf-3fd4-49d4-98eb-f7451fca2ae1" providerId="ADAL" clId="{137BD204-1E86-42BD-A46E-73D8DF8C461E}" dt="2024-08-15T18:34:10.197" v="32" actId="1076"/>
        <pc:sldMkLst>
          <pc:docMk/>
          <pc:sldMk cId="90559294" sldId="279"/>
        </pc:sldMkLst>
      </pc:sldChg>
      <pc:sldChg chg="addSp delSp modSp mod">
        <pc:chgData name="Brian Connolly" userId="3cc0afaf-3fd4-49d4-98eb-f7451fca2ae1" providerId="ADAL" clId="{137BD204-1E86-42BD-A46E-73D8DF8C461E}" dt="2024-08-15T18:36:49.910" v="46" actId="1076"/>
        <pc:sldMkLst>
          <pc:docMk/>
          <pc:sldMk cId="2108950010" sldId="280"/>
        </pc:sldMkLst>
      </pc:sldChg>
      <pc:sldChg chg="addSp delSp modSp mod">
        <pc:chgData name="Brian Connolly" userId="3cc0afaf-3fd4-49d4-98eb-f7451fca2ae1" providerId="ADAL" clId="{137BD204-1E86-42BD-A46E-73D8DF8C461E}" dt="2024-08-15T18:43:41.080" v="518" actId="478"/>
        <pc:sldMkLst>
          <pc:docMk/>
          <pc:sldMk cId="3209480433" sldId="281"/>
        </pc:sldMkLst>
      </pc:sldChg>
      <pc:sldChg chg="delSp modSp add mod">
        <pc:chgData name="Brian Connolly" userId="3cc0afaf-3fd4-49d4-98eb-f7451fca2ae1" providerId="ADAL" clId="{137BD204-1E86-42BD-A46E-73D8DF8C461E}" dt="2024-08-15T18:46:42.105" v="919" actId="20577"/>
        <pc:sldMkLst>
          <pc:docMk/>
          <pc:sldMk cId="1571175621" sldId="282"/>
        </pc:sldMkLst>
      </pc:sldChg>
    </pc:docChg>
  </pc:docChgLst>
  <pc:docChgLst>
    <pc:chgData name="Terbish Tsendsuren" userId="S::tsendsuren@un.org::01ac52e2-acaa-4e6f-bbf6-c264e303a0e6" providerId="AD" clId="Web-{D3FB1A68-1AFD-97BD-D27A-6FB5DD9F0108}"/>
    <pc:docChg chg="modSld">
      <pc:chgData name="Terbish Tsendsuren" userId="S::tsendsuren@un.org::01ac52e2-acaa-4e6f-bbf6-c264e303a0e6" providerId="AD" clId="Web-{D3FB1A68-1AFD-97BD-D27A-6FB5DD9F0108}" dt="2024-08-29T14:40:58.139" v="788" actId="20577"/>
      <pc:docMkLst>
        <pc:docMk/>
      </pc:docMkLst>
      <pc:sldChg chg="modSp">
        <pc:chgData name="Terbish Tsendsuren" userId="S::tsendsuren@un.org::01ac52e2-acaa-4e6f-bbf6-c264e303a0e6" providerId="AD" clId="Web-{D3FB1A68-1AFD-97BD-D27A-6FB5DD9F0108}" dt="2024-08-29T13:43:09.430" v="47"/>
        <pc:sldMkLst>
          <pc:docMk/>
          <pc:sldMk cId="3900127704" sldId="263"/>
        </pc:sldMkLst>
      </pc:sldChg>
      <pc:sldChg chg="addSp delSp modSp">
        <pc:chgData name="Terbish Tsendsuren" userId="S::tsendsuren@un.org::01ac52e2-acaa-4e6f-bbf6-c264e303a0e6" providerId="AD" clId="Web-{D3FB1A68-1AFD-97BD-D27A-6FB5DD9F0108}" dt="2024-08-29T13:52:44.358" v="60" actId="1076"/>
        <pc:sldMkLst>
          <pc:docMk/>
          <pc:sldMk cId="1787123627" sldId="264"/>
        </pc:sldMkLst>
      </pc:sldChg>
      <pc:sldChg chg="modSp">
        <pc:chgData name="Terbish Tsendsuren" userId="S::tsendsuren@un.org::01ac52e2-acaa-4e6f-bbf6-c264e303a0e6" providerId="AD" clId="Web-{D3FB1A68-1AFD-97BD-D27A-6FB5DD9F0108}" dt="2024-08-29T14:07:12.984" v="253" actId="1076"/>
        <pc:sldMkLst>
          <pc:docMk/>
          <pc:sldMk cId="2421856495" sldId="268"/>
        </pc:sldMkLst>
      </pc:sldChg>
      <pc:sldChg chg="modSp">
        <pc:chgData name="Terbish Tsendsuren" userId="S::tsendsuren@un.org::01ac52e2-acaa-4e6f-bbf6-c264e303a0e6" providerId="AD" clId="Web-{D3FB1A68-1AFD-97BD-D27A-6FB5DD9F0108}" dt="2024-08-29T14:08:00.049" v="257" actId="20577"/>
        <pc:sldMkLst>
          <pc:docMk/>
          <pc:sldMk cId="656886856" sldId="269"/>
        </pc:sldMkLst>
      </pc:sldChg>
      <pc:sldChg chg="modSp">
        <pc:chgData name="Terbish Tsendsuren" userId="S::tsendsuren@un.org::01ac52e2-acaa-4e6f-bbf6-c264e303a0e6" providerId="AD" clId="Web-{D3FB1A68-1AFD-97BD-D27A-6FB5DD9F0108}" dt="2024-08-29T14:25:10.509" v="463" actId="20577"/>
        <pc:sldMkLst>
          <pc:docMk/>
          <pc:sldMk cId="2162806452" sldId="273"/>
        </pc:sldMkLst>
      </pc:sldChg>
      <pc:sldChg chg="modSp">
        <pc:chgData name="Terbish Tsendsuren" userId="S::tsendsuren@un.org::01ac52e2-acaa-4e6f-bbf6-c264e303a0e6" providerId="AD" clId="Web-{D3FB1A68-1AFD-97BD-D27A-6FB5DD9F0108}" dt="2024-08-29T14:27:09.623" v="523" actId="1076"/>
        <pc:sldMkLst>
          <pc:docMk/>
          <pc:sldMk cId="2960738148" sldId="274"/>
        </pc:sldMkLst>
      </pc:sldChg>
      <pc:sldChg chg="modSp">
        <pc:chgData name="Terbish Tsendsuren" userId="S::tsendsuren@un.org::01ac52e2-acaa-4e6f-bbf6-c264e303a0e6" providerId="AD" clId="Web-{D3FB1A68-1AFD-97BD-D27A-6FB5DD9F0108}" dt="2024-08-29T14:29:19.706" v="556" actId="14100"/>
        <pc:sldMkLst>
          <pc:docMk/>
          <pc:sldMk cId="398094254" sldId="275"/>
        </pc:sldMkLst>
      </pc:sldChg>
      <pc:sldChg chg="modSp">
        <pc:chgData name="Terbish Tsendsuren" userId="S::tsendsuren@un.org::01ac52e2-acaa-4e6f-bbf6-c264e303a0e6" providerId="AD" clId="Web-{D3FB1A68-1AFD-97BD-D27A-6FB5DD9F0108}" dt="2024-08-29T14:40:58.139" v="788" actId="20577"/>
        <pc:sldMkLst>
          <pc:docMk/>
          <pc:sldMk cId="4074424659" sldId="276"/>
        </pc:sldMkLst>
      </pc:sldChg>
      <pc:sldChg chg="modSp">
        <pc:chgData name="Terbish Tsendsuren" userId="S::tsendsuren@un.org::01ac52e2-acaa-4e6f-bbf6-c264e303a0e6" providerId="AD" clId="Web-{D3FB1A68-1AFD-97BD-D27A-6FB5DD9F0108}" dt="2024-08-29T14:35:50.987" v="657" actId="1076"/>
        <pc:sldMkLst>
          <pc:docMk/>
          <pc:sldMk cId="1995280267" sldId="277"/>
        </pc:sldMkLst>
      </pc:sldChg>
      <pc:sldChg chg="modSp">
        <pc:chgData name="Terbish Tsendsuren" userId="S::tsendsuren@un.org::01ac52e2-acaa-4e6f-bbf6-c264e303a0e6" providerId="AD" clId="Web-{D3FB1A68-1AFD-97BD-D27A-6FB5DD9F0108}" dt="2024-08-29T13:52:47.530" v="62"/>
        <pc:sldMkLst>
          <pc:docMk/>
          <pc:sldMk cId="4121967733" sldId="278"/>
        </pc:sldMkLst>
      </pc:sldChg>
      <pc:sldChg chg="modSp">
        <pc:chgData name="Terbish Tsendsuren" userId="S::tsendsuren@un.org::01ac52e2-acaa-4e6f-bbf6-c264e303a0e6" providerId="AD" clId="Web-{D3FB1A68-1AFD-97BD-D27A-6FB5DD9F0108}" dt="2024-08-29T14:02:27.317" v="171" actId="20577"/>
        <pc:sldMkLst>
          <pc:docMk/>
          <pc:sldMk cId="90559294" sldId="279"/>
        </pc:sldMkLst>
      </pc:sldChg>
      <pc:sldChg chg="modSp">
        <pc:chgData name="Terbish Tsendsuren" userId="S::tsendsuren@un.org::01ac52e2-acaa-4e6f-bbf6-c264e303a0e6" providerId="AD" clId="Web-{D3FB1A68-1AFD-97BD-D27A-6FB5DD9F0108}" dt="2024-08-29T14:01:21.065" v="155" actId="14100"/>
        <pc:sldMkLst>
          <pc:docMk/>
          <pc:sldMk cId="2108950010" sldId="280"/>
        </pc:sldMkLst>
      </pc:sldChg>
      <pc:sldChg chg="modSp">
        <pc:chgData name="Terbish Tsendsuren" userId="S::tsendsuren@un.org::01ac52e2-acaa-4e6f-bbf6-c264e303a0e6" providerId="AD" clId="Web-{D3FB1A68-1AFD-97BD-D27A-6FB5DD9F0108}" dt="2024-08-29T14:18:35.354" v="301" actId="20577"/>
        <pc:sldMkLst>
          <pc:docMk/>
          <pc:sldMk cId="3209480433" sldId="281"/>
        </pc:sldMkLst>
      </pc:sldChg>
      <pc:sldChg chg="modSp">
        <pc:chgData name="Terbish Tsendsuren" userId="S::tsendsuren@un.org::01ac52e2-acaa-4e6f-bbf6-c264e303a0e6" providerId="AD" clId="Web-{D3FB1A68-1AFD-97BD-D27A-6FB5DD9F0108}" dt="2024-08-29T14:18:42.260" v="307" actId="20577"/>
        <pc:sldMkLst>
          <pc:docMk/>
          <pc:sldMk cId="1571175621" sldId="282"/>
        </pc:sldMkLst>
      </pc:sldChg>
    </pc:docChg>
  </pc:docChgLst>
  <pc:docChgLst>
    <pc:chgData name="Brian Connolly" userId="3cc0afaf-3fd4-49d4-98eb-f7451fca2ae1" providerId="ADAL" clId="{C9E43BEA-A1BF-4EEA-9233-D112F4B9EF5A}"/>
    <pc:docChg chg="undo custSel addSld delSld modSld">
      <pc:chgData name="Brian Connolly" userId="3cc0afaf-3fd4-49d4-98eb-f7451fca2ae1" providerId="ADAL" clId="{C9E43BEA-A1BF-4EEA-9233-D112F4B9EF5A}" dt="2024-10-03T13:51:40.675" v="1083" actId="1076"/>
      <pc:docMkLst>
        <pc:docMk/>
      </pc:docMkLst>
      <pc:sldChg chg="addSp delSp modSp mod">
        <pc:chgData name="Brian Connolly" userId="3cc0afaf-3fd4-49d4-98eb-f7451fca2ae1" providerId="ADAL" clId="{C9E43BEA-A1BF-4EEA-9233-D112F4B9EF5A}" dt="2024-10-03T08:45:55.161" v="495" actId="1035"/>
        <pc:sldMkLst>
          <pc:docMk/>
          <pc:sldMk cId="1787123627" sldId="264"/>
        </pc:sldMkLst>
      </pc:sldChg>
      <pc:sldChg chg="addSp delSp modSp mod">
        <pc:chgData name="Brian Connolly" userId="3cc0afaf-3fd4-49d4-98eb-f7451fca2ae1" providerId="ADAL" clId="{C9E43BEA-A1BF-4EEA-9233-D112F4B9EF5A}" dt="2024-10-03T09:06:16.053" v="570" actId="207"/>
        <pc:sldMkLst>
          <pc:docMk/>
          <pc:sldMk cId="2870605643" sldId="265"/>
        </pc:sldMkLst>
      </pc:sldChg>
      <pc:sldChg chg="delSp modSp mod">
        <pc:chgData name="Brian Connolly" userId="3cc0afaf-3fd4-49d4-98eb-f7451fca2ae1" providerId="ADAL" clId="{C9E43BEA-A1BF-4EEA-9233-D112F4B9EF5A}" dt="2024-10-03T09:15:16.980" v="748" actId="113"/>
        <pc:sldMkLst>
          <pc:docMk/>
          <pc:sldMk cId="2421856495" sldId="268"/>
        </pc:sldMkLst>
      </pc:sldChg>
      <pc:sldChg chg="modSp">
        <pc:chgData name="Brian Connolly" userId="3cc0afaf-3fd4-49d4-98eb-f7451fca2ae1" providerId="ADAL" clId="{C9E43BEA-A1BF-4EEA-9233-D112F4B9EF5A}" dt="2024-10-03T09:13:48.861" v="730" actId="1076"/>
        <pc:sldMkLst>
          <pc:docMk/>
          <pc:sldMk cId="656886856" sldId="269"/>
        </pc:sldMkLst>
      </pc:sldChg>
      <pc:sldChg chg="modSp mod">
        <pc:chgData name="Brian Connolly" userId="3cc0afaf-3fd4-49d4-98eb-f7451fca2ae1" providerId="ADAL" clId="{C9E43BEA-A1BF-4EEA-9233-D112F4B9EF5A}" dt="2024-10-01T08:25:02.095" v="83"/>
        <pc:sldMkLst>
          <pc:docMk/>
          <pc:sldMk cId="1604704261" sldId="271"/>
        </pc:sldMkLst>
      </pc:sldChg>
      <pc:sldChg chg="modSp mod">
        <pc:chgData name="Brian Connolly" userId="3cc0afaf-3fd4-49d4-98eb-f7451fca2ae1" providerId="ADAL" clId="{C9E43BEA-A1BF-4EEA-9233-D112F4B9EF5A}" dt="2024-10-03T09:18:30.522" v="750" actId="1076"/>
        <pc:sldMkLst>
          <pc:docMk/>
          <pc:sldMk cId="2960738148" sldId="274"/>
        </pc:sldMkLst>
      </pc:sldChg>
      <pc:sldChg chg="modSp">
        <pc:chgData name="Brian Connolly" userId="3cc0afaf-3fd4-49d4-98eb-f7451fca2ae1" providerId="ADAL" clId="{C9E43BEA-A1BF-4EEA-9233-D112F4B9EF5A}" dt="2024-10-03T09:18:39.289" v="758" actId="1036"/>
        <pc:sldMkLst>
          <pc:docMk/>
          <pc:sldMk cId="398094254" sldId="275"/>
        </pc:sldMkLst>
      </pc:sldChg>
      <pc:sldChg chg="modSp mod">
        <pc:chgData name="Brian Connolly" userId="3cc0afaf-3fd4-49d4-98eb-f7451fca2ae1" providerId="ADAL" clId="{C9E43BEA-A1BF-4EEA-9233-D112F4B9EF5A}" dt="2024-10-03T09:19:07.451" v="779" actId="1076"/>
        <pc:sldMkLst>
          <pc:docMk/>
          <pc:sldMk cId="4074424659" sldId="276"/>
        </pc:sldMkLst>
      </pc:sldChg>
      <pc:sldChg chg="modSp mod">
        <pc:chgData name="Brian Connolly" userId="3cc0afaf-3fd4-49d4-98eb-f7451fca2ae1" providerId="ADAL" clId="{C9E43BEA-A1BF-4EEA-9233-D112F4B9EF5A}" dt="2024-10-01T08:30:39.918" v="120" actId="6549"/>
        <pc:sldMkLst>
          <pc:docMk/>
          <pc:sldMk cId="1995280267" sldId="277"/>
        </pc:sldMkLst>
      </pc:sldChg>
      <pc:sldChg chg="modSp mod">
        <pc:chgData name="Brian Connolly" userId="3cc0afaf-3fd4-49d4-98eb-f7451fca2ae1" providerId="ADAL" clId="{C9E43BEA-A1BF-4EEA-9233-D112F4B9EF5A}" dt="2024-10-03T09:13:38.871" v="728" actId="1076"/>
        <pc:sldMkLst>
          <pc:docMk/>
          <pc:sldMk cId="2108950010" sldId="280"/>
        </pc:sldMkLst>
      </pc:sldChg>
      <pc:sldChg chg="addSp modSp new mod">
        <pc:chgData name="Brian Connolly" userId="3cc0afaf-3fd4-49d4-98eb-f7451fca2ae1" providerId="ADAL" clId="{C9E43BEA-A1BF-4EEA-9233-D112F4B9EF5A}" dt="2024-10-01T07:24:21.512" v="57" actId="6549"/>
        <pc:sldMkLst>
          <pc:docMk/>
          <pc:sldMk cId="1545893087" sldId="285"/>
        </pc:sldMkLst>
      </pc:sldChg>
      <pc:sldChg chg="modSp mod">
        <pc:chgData name="Brian Connolly" userId="3cc0afaf-3fd4-49d4-98eb-f7451fca2ae1" providerId="ADAL" clId="{C9E43BEA-A1BF-4EEA-9233-D112F4B9EF5A}" dt="2024-10-03T13:51:40.675" v="1083" actId="1076"/>
        <pc:sldMkLst>
          <pc:docMk/>
          <pc:sldMk cId="1125233477" sldId="306"/>
        </pc:sldMkLst>
      </pc:sldChg>
      <pc:sldChg chg="modSp del mod">
        <pc:chgData name="Brian Connolly" userId="3cc0afaf-3fd4-49d4-98eb-f7451fca2ae1" providerId="ADAL" clId="{C9E43BEA-A1BF-4EEA-9233-D112F4B9EF5A}" dt="2024-10-03T13:48:20.146" v="800" actId="47"/>
        <pc:sldMkLst>
          <pc:docMk/>
          <pc:sldMk cId="2399830042" sldId="307"/>
        </pc:sldMkLst>
      </pc:sldChg>
      <pc:sldChg chg="addSp delSp modSp add mod">
        <pc:chgData name="Brian Connolly" userId="3cc0afaf-3fd4-49d4-98eb-f7451fca2ae1" providerId="ADAL" clId="{C9E43BEA-A1BF-4EEA-9233-D112F4B9EF5A}" dt="2024-10-03T09:13:27.276" v="727" actId="20577"/>
        <pc:sldMkLst>
          <pc:docMk/>
          <pc:sldMk cId="839854629" sldId="308"/>
        </pc:sldMkLst>
      </pc:sldChg>
      <pc:sldChg chg="modSp mod">
        <pc:chgData name="Brian Connolly" userId="3cc0afaf-3fd4-49d4-98eb-f7451fca2ae1" providerId="ADAL" clId="{C9E43BEA-A1BF-4EEA-9233-D112F4B9EF5A}" dt="2024-10-03T13:48:17.499" v="799" actId="20577"/>
        <pc:sldMkLst>
          <pc:docMk/>
          <pc:sldMk cId="1780424146" sldId="309"/>
        </pc:sldMkLst>
      </pc:sldChg>
    </pc:docChg>
  </pc:docChgLst>
  <pc:docChgLst>
    <pc:chgData name="Brian Connolly" userId="3cc0afaf-3fd4-49d4-98eb-f7451fca2ae1" providerId="ADAL" clId="{4FADFF45-AF80-41D4-85D8-647AEB222AEA}"/>
    <pc:docChg chg="undo custSel addSld modSld">
      <pc:chgData name="Brian Connolly" userId="3cc0afaf-3fd4-49d4-98eb-f7451fca2ae1" providerId="ADAL" clId="{4FADFF45-AF80-41D4-85D8-647AEB222AEA}" dt="2024-08-30T17:51:37.266" v="600" actId="20577"/>
      <pc:docMkLst>
        <pc:docMk/>
      </pc:docMkLst>
      <pc:sldChg chg="delSp modSp add mod">
        <pc:chgData name="Brian Connolly" userId="3cc0afaf-3fd4-49d4-98eb-f7451fca2ae1" providerId="ADAL" clId="{4FADFF45-AF80-41D4-85D8-647AEB222AEA}" dt="2024-08-30T17:41:02.524" v="51" actId="6549"/>
        <pc:sldMkLst>
          <pc:docMk/>
          <pc:sldMk cId="1023336221" sldId="283"/>
        </pc:sldMkLst>
      </pc:sldChg>
      <pc:sldChg chg="modSp add mod">
        <pc:chgData name="Brian Connolly" userId="3cc0afaf-3fd4-49d4-98eb-f7451fca2ae1" providerId="ADAL" clId="{4FADFF45-AF80-41D4-85D8-647AEB222AEA}" dt="2024-08-30T17:51:37.266" v="600" actId="20577"/>
        <pc:sldMkLst>
          <pc:docMk/>
          <pc:sldMk cId="3869147665" sldId="284"/>
        </pc:sldMkLst>
      </pc:sldChg>
    </pc:docChg>
  </pc:docChgLst>
  <pc:docChgLst>
    <pc:chgData name="Brian Connolly" userId="3cc0afaf-3fd4-49d4-98eb-f7451fca2ae1" providerId="ADAL" clId="{3C47BB46-4098-4AAF-82A0-54BCD3E92ED2}"/>
    <pc:docChg chg="undo custSel addSld delSld modSld modMainMaster">
      <pc:chgData name="Brian Connolly" userId="3cc0afaf-3fd4-49d4-98eb-f7451fca2ae1" providerId="ADAL" clId="{3C47BB46-4098-4AAF-82A0-54BCD3E92ED2}" dt="2024-07-12T17:22:11.806" v="744" actId="1076"/>
      <pc:docMkLst>
        <pc:docMk/>
      </pc:docMkLst>
      <pc:sldChg chg="addSp delSp modSp mod">
        <pc:chgData name="Brian Connolly" userId="3cc0afaf-3fd4-49d4-98eb-f7451fca2ae1" providerId="ADAL" clId="{3C47BB46-4098-4AAF-82A0-54BCD3E92ED2}" dt="2024-07-12T17:10:38.145" v="101" actId="478"/>
        <pc:sldMkLst>
          <pc:docMk/>
          <pc:sldMk cId="3900127704" sldId="263"/>
        </pc:sldMkLst>
      </pc:sldChg>
      <pc:sldChg chg="addSp delSp modSp mod">
        <pc:chgData name="Brian Connolly" userId="3cc0afaf-3fd4-49d4-98eb-f7451fca2ae1" providerId="ADAL" clId="{3C47BB46-4098-4AAF-82A0-54BCD3E92ED2}" dt="2024-07-12T17:10:57.179" v="119" actId="478"/>
        <pc:sldMkLst>
          <pc:docMk/>
          <pc:sldMk cId="1787123627" sldId="264"/>
        </pc:sldMkLst>
      </pc:sldChg>
      <pc:sldChg chg="addSp delSp modSp mod">
        <pc:chgData name="Brian Connolly" userId="3cc0afaf-3fd4-49d4-98eb-f7451fca2ae1" providerId="ADAL" clId="{3C47BB46-4098-4AAF-82A0-54BCD3E92ED2}" dt="2024-07-12T17:11:43.550" v="190" actId="1076"/>
        <pc:sldMkLst>
          <pc:docMk/>
          <pc:sldMk cId="2870605643" sldId="265"/>
        </pc:sldMkLst>
      </pc:sldChg>
      <pc:sldChg chg="del">
        <pc:chgData name="Brian Connolly" userId="3cc0afaf-3fd4-49d4-98eb-f7451fca2ae1" providerId="ADAL" clId="{3C47BB46-4098-4AAF-82A0-54BCD3E92ED2}" dt="2024-07-12T17:12:06.023" v="239" actId="47"/>
        <pc:sldMkLst>
          <pc:docMk/>
          <pc:sldMk cId="2119133250" sldId="266"/>
        </pc:sldMkLst>
      </pc:sldChg>
      <pc:sldChg chg="del">
        <pc:chgData name="Brian Connolly" userId="3cc0afaf-3fd4-49d4-98eb-f7451fca2ae1" providerId="ADAL" clId="{3C47BB46-4098-4AAF-82A0-54BCD3E92ED2}" dt="2024-07-12T17:12:31.514" v="291" actId="47"/>
        <pc:sldMkLst>
          <pc:docMk/>
          <pc:sldMk cId="2169685123" sldId="267"/>
        </pc:sldMkLst>
      </pc:sldChg>
      <pc:sldChg chg="modSp mod">
        <pc:chgData name="Brian Connolly" userId="3cc0afaf-3fd4-49d4-98eb-f7451fca2ae1" providerId="ADAL" clId="{3C47BB46-4098-4AAF-82A0-54BCD3E92ED2}" dt="2024-07-12T17:16:34.467" v="450" actId="6549"/>
        <pc:sldMkLst>
          <pc:docMk/>
          <pc:sldMk cId="2397800136" sldId="267"/>
        </pc:sldMkLst>
      </pc:sldChg>
      <pc:sldChg chg="addSp delSp modSp mod">
        <pc:chgData name="Brian Connolly" userId="3cc0afaf-3fd4-49d4-98eb-f7451fca2ae1" providerId="ADAL" clId="{3C47BB46-4098-4AAF-82A0-54BCD3E92ED2}" dt="2024-07-12T17:13:48.500" v="326" actId="478"/>
        <pc:sldMkLst>
          <pc:docMk/>
          <pc:sldMk cId="2421856495" sldId="268"/>
        </pc:sldMkLst>
      </pc:sldChg>
      <pc:sldChg chg="addSp delSp modSp mod">
        <pc:chgData name="Brian Connolly" userId="3cc0afaf-3fd4-49d4-98eb-f7451fca2ae1" providerId="ADAL" clId="{3C47BB46-4098-4AAF-82A0-54BCD3E92ED2}" dt="2024-07-12T17:14:35.446" v="371" actId="1076"/>
        <pc:sldMkLst>
          <pc:docMk/>
          <pc:sldMk cId="656886856" sldId="269"/>
        </pc:sldMkLst>
      </pc:sldChg>
      <pc:sldChg chg="addSp delSp modSp del mod">
        <pc:chgData name="Brian Connolly" userId="3cc0afaf-3fd4-49d4-98eb-f7451fca2ae1" providerId="ADAL" clId="{3C47BB46-4098-4AAF-82A0-54BCD3E92ED2}" dt="2024-07-12T17:16:24.916" v="385" actId="47"/>
        <pc:sldMkLst>
          <pc:docMk/>
          <pc:sldMk cId="86784590" sldId="270"/>
        </pc:sldMkLst>
      </pc:sldChg>
      <pc:sldChg chg="addSp delSp modSp mod">
        <pc:chgData name="Brian Connolly" userId="3cc0afaf-3fd4-49d4-98eb-f7451fca2ae1" providerId="ADAL" clId="{3C47BB46-4098-4AAF-82A0-54BCD3E92ED2}" dt="2024-07-12T17:17:06.462" v="477" actId="1076"/>
        <pc:sldMkLst>
          <pc:docMk/>
          <pc:sldMk cId="1604704261" sldId="271"/>
        </pc:sldMkLst>
      </pc:sldChg>
      <pc:sldChg chg="addSp delSp modSp mod">
        <pc:chgData name="Brian Connolly" userId="3cc0afaf-3fd4-49d4-98eb-f7451fca2ae1" providerId="ADAL" clId="{3C47BB46-4098-4AAF-82A0-54BCD3E92ED2}" dt="2024-07-12T17:18:25.941" v="517" actId="1076"/>
        <pc:sldMkLst>
          <pc:docMk/>
          <pc:sldMk cId="2651874917" sldId="272"/>
        </pc:sldMkLst>
      </pc:sldChg>
      <pc:sldChg chg="addSp delSp modSp mod">
        <pc:chgData name="Brian Connolly" userId="3cc0afaf-3fd4-49d4-98eb-f7451fca2ae1" providerId="ADAL" clId="{3C47BB46-4098-4AAF-82A0-54BCD3E92ED2}" dt="2024-07-12T17:19:03.188" v="574" actId="6549"/>
        <pc:sldMkLst>
          <pc:docMk/>
          <pc:sldMk cId="2162806452" sldId="273"/>
        </pc:sldMkLst>
      </pc:sldChg>
      <pc:sldChg chg="addSp delSp modSp mod">
        <pc:chgData name="Brian Connolly" userId="3cc0afaf-3fd4-49d4-98eb-f7451fca2ae1" providerId="ADAL" clId="{3C47BB46-4098-4AAF-82A0-54BCD3E92ED2}" dt="2024-07-12T17:19:37.822" v="613" actId="1076"/>
        <pc:sldMkLst>
          <pc:docMk/>
          <pc:sldMk cId="2960738148" sldId="274"/>
        </pc:sldMkLst>
      </pc:sldChg>
      <pc:sldChg chg="addSp delSp modSp mod">
        <pc:chgData name="Brian Connolly" userId="3cc0afaf-3fd4-49d4-98eb-f7451fca2ae1" providerId="ADAL" clId="{3C47BB46-4098-4AAF-82A0-54BCD3E92ED2}" dt="2024-07-12T17:20:18.703" v="661" actId="1076"/>
        <pc:sldMkLst>
          <pc:docMk/>
          <pc:sldMk cId="398094254" sldId="275"/>
        </pc:sldMkLst>
      </pc:sldChg>
      <pc:sldChg chg="addSp delSp modSp mod">
        <pc:chgData name="Brian Connolly" userId="3cc0afaf-3fd4-49d4-98eb-f7451fca2ae1" providerId="ADAL" clId="{3C47BB46-4098-4AAF-82A0-54BCD3E92ED2}" dt="2024-07-12T17:20:52.413" v="694" actId="1076"/>
        <pc:sldMkLst>
          <pc:docMk/>
          <pc:sldMk cId="4074424659" sldId="276"/>
        </pc:sldMkLst>
      </pc:sldChg>
      <pc:sldChg chg="addSp delSp modSp mod">
        <pc:chgData name="Brian Connolly" userId="3cc0afaf-3fd4-49d4-98eb-f7451fca2ae1" providerId="ADAL" clId="{3C47BB46-4098-4AAF-82A0-54BCD3E92ED2}" dt="2024-07-12T17:22:11.806" v="744" actId="1076"/>
        <pc:sldMkLst>
          <pc:docMk/>
          <pc:sldMk cId="1995280267" sldId="277"/>
        </pc:sldMkLst>
      </pc:sldChg>
      <pc:sldChg chg="delSp modSp add mod">
        <pc:chgData name="Brian Connolly" userId="3cc0afaf-3fd4-49d4-98eb-f7451fca2ae1" providerId="ADAL" clId="{3C47BB46-4098-4AAF-82A0-54BCD3E92ED2}" dt="2024-07-12T17:10:35.999" v="100" actId="478"/>
        <pc:sldMkLst>
          <pc:docMk/>
          <pc:sldMk cId="4121967733" sldId="278"/>
        </pc:sldMkLst>
      </pc:sldChg>
      <pc:sldChg chg="modSp add mod">
        <pc:chgData name="Brian Connolly" userId="3cc0afaf-3fd4-49d4-98eb-f7451fca2ae1" providerId="ADAL" clId="{3C47BB46-4098-4AAF-82A0-54BCD3E92ED2}" dt="2024-07-12T17:12:03.592" v="238" actId="6549"/>
        <pc:sldMkLst>
          <pc:docMk/>
          <pc:sldMk cId="90559294" sldId="279"/>
        </pc:sldMkLst>
      </pc:sldChg>
      <pc:sldChg chg="modSp add mod">
        <pc:chgData name="Brian Connolly" userId="3cc0afaf-3fd4-49d4-98eb-f7451fca2ae1" providerId="ADAL" clId="{3C47BB46-4098-4AAF-82A0-54BCD3E92ED2}" dt="2024-07-12T17:12:29.306" v="290" actId="6549"/>
        <pc:sldMkLst>
          <pc:docMk/>
          <pc:sldMk cId="2108950010" sldId="280"/>
        </pc:sldMkLst>
      </pc:sldChg>
      <pc:sldMasterChg chg="addSp delSp modSp mod delSldLayout modSldLayout">
        <pc:chgData name="Brian Connolly" userId="3cc0afaf-3fd4-49d4-98eb-f7451fca2ae1" providerId="ADAL" clId="{3C47BB46-4098-4AAF-82A0-54BCD3E92ED2}" dt="2024-07-12T17:09:30.733" v="60"/>
        <pc:sldMasterMkLst>
          <pc:docMk/>
          <pc:sldMasterMk cId="4131813110" sldId="2147483648"/>
        </pc:sldMasterMkLst>
        <pc:sldLayoutChg chg="addSp delSp modSp mod">
          <pc:chgData name="Brian Connolly" userId="3cc0afaf-3fd4-49d4-98eb-f7451fca2ae1" providerId="ADAL" clId="{3C47BB46-4098-4AAF-82A0-54BCD3E92ED2}" dt="2024-07-12T17:09:05.080" v="7"/>
          <pc:sldLayoutMkLst>
            <pc:docMk/>
            <pc:sldMasterMk cId="4131813110" sldId="2147483648"/>
            <pc:sldLayoutMk cId="836563147" sldId="2147483649"/>
          </pc:sldLayoutMkLst>
        </pc:sldLayoutChg>
        <pc:sldLayoutChg chg="del">
          <pc:chgData name="Brian Connolly" userId="3cc0afaf-3fd4-49d4-98eb-f7451fca2ae1" providerId="ADAL" clId="{3C47BB46-4098-4AAF-82A0-54BCD3E92ED2}" dt="2024-07-12T17:08:59.905" v="6" actId="2696"/>
          <pc:sldLayoutMkLst>
            <pc:docMk/>
            <pc:sldMasterMk cId="4131813110" sldId="2147483648"/>
            <pc:sldLayoutMk cId="473481582" sldId="2147483650"/>
          </pc:sldLayoutMkLst>
        </pc:sldLayoutChg>
      </pc:sldMasterChg>
    </pc:docChg>
  </pc:docChgLst>
  <pc:docChgLst>
    <pc:chgData name="gemma@ruffino.co.uk" userId="S::urn:spo:guest#gemma@ruffino.co.uk::" providerId="AD" clId="Web-{59EC4A68-97E4-85DF-640C-D45C1602BA62}"/>
    <pc:docChg chg="modSld">
      <pc:chgData name="gemma@ruffino.co.uk" userId="S::urn:spo:guest#gemma@ruffino.co.uk::" providerId="AD" clId="Web-{59EC4A68-97E4-85DF-640C-D45C1602BA62}" dt="2024-12-11T13:53:20.215" v="2" actId="20577"/>
      <pc:docMkLst>
        <pc:docMk/>
      </pc:docMkLst>
      <pc:sldChg chg="modSp">
        <pc:chgData name="gemma@ruffino.co.uk" userId="S::urn:spo:guest#gemma@ruffino.co.uk::" providerId="AD" clId="Web-{59EC4A68-97E4-85DF-640C-D45C1602BA62}" dt="2024-12-11T13:53:20.215" v="2" actId="20577"/>
        <pc:sldMkLst>
          <pc:docMk/>
          <pc:sldMk cId="2421856495" sldId="268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14F37B-030F-48AC-A928-FAADBA20F388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CF55DD3-C8EB-4CA0-AF67-9E3D690E72BE}">
      <dgm:prSet custT="1"/>
      <dgm:spPr>
        <a:noFill/>
        <a:ln>
          <a:solidFill>
            <a:srgbClr val="0556A6"/>
          </a:solidFill>
        </a:ln>
      </dgm:spPr>
      <dgm:t>
        <a:bodyPr/>
        <a:lstStyle/>
        <a:p>
          <a:r>
            <a:rPr lang="en-US" sz="2000" b="1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National Partners</a:t>
          </a:r>
        </a:p>
      </dgm:t>
    </dgm:pt>
    <dgm:pt modelId="{D8EC8EE3-33F2-4943-BD42-4DB73E03CB14}" type="parTrans" cxnId="{F61A1D75-A57F-4086-BA96-D07597953184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F8AB88F-E2F1-437B-BAD8-DF759304487F}" type="sibTrans" cxnId="{F61A1D75-A57F-4086-BA96-D07597953184}">
      <dgm:prSet custT="1"/>
      <dgm:spPr>
        <a:solidFill>
          <a:srgbClr val="0556A6"/>
        </a:solidFill>
        <a:ln>
          <a:solidFill>
            <a:srgbClr val="0556A6"/>
          </a:solidFill>
        </a:ln>
      </dgm:spPr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DA2B9B7-8485-4E9E-8BBD-FF6A99D5ECF5}">
      <dgm:prSet custT="1"/>
      <dgm:spPr>
        <a:noFill/>
        <a:ln>
          <a:solidFill>
            <a:srgbClr val="0556A6"/>
          </a:solidFill>
        </a:ln>
      </dgm:spPr>
      <dgm:t>
        <a:bodyPr/>
        <a:lstStyle/>
        <a:p>
          <a:r>
            <a:rPr lang="en-GB" sz="2000" b="1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UN Partners</a:t>
          </a:r>
          <a:endParaRPr lang="en-US" sz="20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3834A3F-3513-4D7D-840E-74DA714826CC}" type="parTrans" cxnId="{C2FC13D3-304A-4C06-9C6C-56290AF31E71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88326F7-E19D-4F3E-9472-3772D469C877}" type="sibTrans" cxnId="{C2FC13D3-304A-4C06-9C6C-56290AF31E71}">
      <dgm:prSet custT="1"/>
      <dgm:spPr>
        <a:solidFill>
          <a:srgbClr val="0556A6"/>
        </a:solidFill>
        <a:ln>
          <a:solidFill>
            <a:srgbClr val="0556A6"/>
          </a:solidFill>
        </a:ln>
      </dgm:spPr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A04E889-EF84-4CD0-9263-615CDAB39F8B}">
      <dgm:prSet custT="1"/>
      <dgm:spPr>
        <a:noFill/>
        <a:ln>
          <a:solidFill>
            <a:srgbClr val="0556A6"/>
          </a:solidFill>
        </a:ln>
      </dgm:spPr>
      <dgm:t>
        <a:bodyPr/>
        <a:lstStyle/>
        <a:p>
          <a:r>
            <a:rPr lang="en-GB" sz="2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External Partners</a:t>
          </a:r>
          <a:endParaRPr lang="en-US" sz="2000" b="1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E972EAA-1413-4B7E-B317-9076CDAAFC3E}" type="parTrans" cxnId="{F9A4D7F0-DB90-4CB0-9524-CC6A5C3F9A93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9D2F7E6-2D17-47DB-8CC4-B125DBBF0F47}" type="sibTrans" cxnId="{F9A4D7F0-DB90-4CB0-9524-CC6A5C3F9A93}">
      <dgm:prSet custT="1"/>
      <dgm:spPr>
        <a:solidFill>
          <a:srgbClr val="0556A6"/>
        </a:solidFill>
        <a:ln>
          <a:solidFill>
            <a:srgbClr val="0556A6"/>
          </a:solidFill>
        </a:ln>
      </dgm:spPr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3D0472E-D51F-4B2D-95EF-998FA9DFCEC4}" type="pres">
      <dgm:prSet presAssocID="{CE14F37B-030F-48AC-A928-FAADBA20F388}" presName="cycle" presStyleCnt="0">
        <dgm:presLayoutVars>
          <dgm:dir/>
          <dgm:resizeHandles val="exact"/>
        </dgm:presLayoutVars>
      </dgm:prSet>
      <dgm:spPr/>
    </dgm:pt>
    <dgm:pt modelId="{E5FF9B09-4CAE-4A25-B667-1576E5026529}" type="pres">
      <dgm:prSet presAssocID="{7CF55DD3-C8EB-4CA0-AF67-9E3D690E72BE}" presName="node" presStyleLbl="node1" presStyleIdx="0" presStyleCnt="3" custScaleX="112481" custScaleY="112481">
        <dgm:presLayoutVars>
          <dgm:bulletEnabled val="1"/>
        </dgm:presLayoutVars>
      </dgm:prSet>
      <dgm:spPr/>
    </dgm:pt>
    <dgm:pt modelId="{9D5F2BF4-723F-42A7-8322-C6F9DD09A361}" type="pres">
      <dgm:prSet presAssocID="{2F8AB88F-E2F1-437B-BAD8-DF759304487F}" presName="sibTrans" presStyleLbl="sibTrans2D1" presStyleIdx="0" presStyleCnt="3"/>
      <dgm:spPr/>
    </dgm:pt>
    <dgm:pt modelId="{6ECD5333-195C-4087-A51E-08613E3A5F7C}" type="pres">
      <dgm:prSet presAssocID="{2F8AB88F-E2F1-437B-BAD8-DF759304487F}" presName="connectorText" presStyleLbl="sibTrans2D1" presStyleIdx="0" presStyleCnt="3"/>
      <dgm:spPr/>
    </dgm:pt>
    <dgm:pt modelId="{98E3D9E1-1510-4F62-B850-F9C6D4E8DAFC}" type="pres">
      <dgm:prSet presAssocID="{1DA2B9B7-8485-4E9E-8BBD-FF6A99D5ECF5}" presName="node" presStyleLbl="node1" presStyleIdx="1" presStyleCnt="3" custScaleX="112481" custScaleY="112481">
        <dgm:presLayoutVars>
          <dgm:bulletEnabled val="1"/>
        </dgm:presLayoutVars>
      </dgm:prSet>
      <dgm:spPr/>
    </dgm:pt>
    <dgm:pt modelId="{0BBE11F0-2FB3-4342-874B-16BC40988E79}" type="pres">
      <dgm:prSet presAssocID="{A88326F7-E19D-4F3E-9472-3772D469C877}" presName="sibTrans" presStyleLbl="sibTrans2D1" presStyleIdx="1" presStyleCnt="3"/>
      <dgm:spPr/>
    </dgm:pt>
    <dgm:pt modelId="{0F3A8597-2875-43D4-8DB3-1B91BC1BDA14}" type="pres">
      <dgm:prSet presAssocID="{A88326F7-E19D-4F3E-9472-3772D469C877}" presName="connectorText" presStyleLbl="sibTrans2D1" presStyleIdx="1" presStyleCnt="3"/>
      <dgm:spPr/>
    </dgm:pt>
    <dgm:pt modelId="{708C6DF8-1112-45C9-B6A7-6D3145BEB209}" type="pres">
      <dgm:prSet presAssocID="{CA04E889-EF84-4CD0-9263-615CDAB39F8B}" presName="node" presStyleLbl="node1" presStyleIdx="2" presStyleCnt="3" custScaleX="112481" custScaleY="112481">
        <dgm:presLayoutVars>
          <dgm:bulletEnabled val="1"/>
        </dgm:presLayoutVars>
      </dgm:prSet>
      <dgm:spPr/>
    </dgm:pt>
    <dgm:pt modelId="{32926E24-7321-4A5B-96F2-8C84832C5AFE}" type="pres">
      <dgm:prSet presAssocID="{A9D2F7E6-2D17-47DB-8CC4-B125DBBF0F47}" presName="sibTrans" presStyleLbl="sibTrans2D1" presStyleIdx="2" presStyleCnt="3"/>
      <dgm:spPr/>
    </dgm:pt>
    <dgm:pt modelId="{C08D41ED-2792-4DC3-B230-6F1378D41737}" type="pres">
      <dgm:prSet presAssocID="{A9D2F7E6-2D17-47DB-8CC4-B125DBBF0F47}" presName="connectorText" presStyleLbl="sibTrans2D1" presStyleIdx="2" presStyleCnt="3"/>
      <dgm:spPr/>
    </dgm:pt>
  </dgm:ptLst>
  <dgm:cxnLst>
    <dgm:cxn modelId="{50EF8932-5EBD-45D7-9E73-97B03C773B3B}" type="presOf" srcId="{A88326F7-E19D-4F3E-9472-3772D469C877}" destId="{0F3A8597-2875-43D4-8DB3-1B91BC1BDA14}" srcOrd="1" destOrd="0" presId="urn:microsoft.com/office/officeart/2005/8/layout/cycle2"/>
    <dgm:cxn modelId="{61200A36-87DD-42C3-99BA-DFF9A6E44A9A}" type="presOf" srcId="{CE14F37B-030F-48AC-A928-FAADBA20F388}" destId="{83D0472E-D51F-4B2D-95EF-998FA9DFCEC4}" srcOrd="0" destOrd="0" presId="urn:microsoft.com/office/officeart/2005/8/layout/cycle2"/>
    <dgm:cxn modelId="{C0428C47-8FCD-49F2-AEF8-8FFF90A452B5}" type="presOf" srcId="{A88326F7-E19D-4F3E-9472-3772D469C877}" destId="{0BBE11F0-2FB3-4342-874B-16BC40988E79}" srcOrd="0" destOrd="0" presId="urn:microsoft.com/office/officeart/2005/8/layout/cycle2"/>
    <dgm:cxn modelId="{82E4364D-AD20-48D5-A3D0-227E5D08F5A6}" type="presOf" srcId="{2F8AB88F-E2F1-437B-BAD8-DF759304487F}" destId="{9D5F2BF4-723F-42A7-8322-C6F9DD09A361}" srcOrd="0" destOrd="0" presId="urn:microsoft.com/office/officeart/2005/8/layout/cycle2"/>
    <dgm:cxn modelId="{F61A1D75-A57F-4086-BA96-D07597953184}" srcId="{CE14F37B-030F-48AC-A928-FAADBA20F388}" destId="{7CF55DD3-C8EB-4CA0-AF67-9E3D690E72BE}" srcOrd="0" destOrd="0" parTransId="{D8EC8EE3-33F2-4943-BD42-4DB73E03CB14}" sibTransId="{2F8AB88F-E2F1-437B-BAD8-DF759304487F}"/>
    <dgm:cxn modelId="{5E4B4457-213C-4A38-A8C4-12DFA173C70C}" type="presOf" srcId="{7CF55DD3-C8EB-4CA0-AF67-9E3D690E72BE}" destId="{E5FF9B09-4CAE-4A25-B667-1576E5026529}" srcOrd="0" destOrd="0" presId="urn:microsoft.com/office/officeart/2005/8/layout/cycle2"/>
    <dgm:cxn modelId="{2A055E7B-1E9C-4010-B5A4-9F2B8B0BF110}" type="presOf" srcId="{A9D2F7E6-2D17-47DB-8CC4-B125DBBF0F47}" destId="{32926E24-7321-4A5B-96F2-8C84832C5AFE}" srcOrd="0" destOrd="0" presId="urn:microsoft.com/office/officeart/2005/8/layout/cycle2"/>
    <dgm:cxn modelId="{E5DE8F95-20E2-4150-9665-BFDDEF1B24FC}" type="presOf" srcId="{1DA2B9B7-8485-4E9E-8BBD-FF6A99D5ECF5}" destId="{98E3D9E1-1510-4F62-B850-F9C6D4E8DAFC}" srcOrd="0" destOrd="0" presId="urn:microsoft.com/office/officeart/2005/8/layout/cycle2"/>
    <dgm:cxn modelId="{82DFBDA9-92D1-49B4-BC57-D184F0ACA7F8}" type="presOf" srcId="{2F8AB88F-E2F1-437B-BAD8-DF759304487F}" destId="{6ECD5333-195C-4087-A51E-08613E3A5F7C}" srcOrd="1" destOrd="0" presId="urn:microsoft.com/office/officeart/2005/8/layout/cycle2"/>
    <dgm:cxn modelId="{C2FC13D3-304A-4C06-9C6C-56290AF31E71}" srcId="{CE14F37B-030F-48AC-A928-FAADBA20F388}" destId="{1DA2B9B7-8485-4E9E-8BBD-FF6A99D5ECF5}" srcOrd="1" destOrd="0" parTransId="{E3834A3F-3513-4D7D-840E-74DA714826CC}" sibTransId="{A88326F7-E19D-4F3E-9472-3772D469C877}"/>
    <dgm:cxn modelId="{8204B0EE-0D13-4212-BDE3-48AFFC596716}" type="presOf" srcId="{A9D2F7E6-2D17-47DB-8CC4-B125DBBF0F47}" destId="{C08D41ED-2792-4DC3-B230-6F1378D41737}" srcOrd="1" destOrd="0" presId="urn:microsoft.com/office/officeart/2005/8/layout/cycle2"/>
    <dgm:cxn modelId="{F9A4D7F0-DB90-4CB0-9524-CC6A5C3F9A93}" srcId="{CE14F37B-030F-48AC-A928-FAADBA20F388}" destId="{CA04E889-EF84-4CD0-9263-615CDAB39F8B}" srcOrd="2" destOrd="0" parTransId="{2E972EAA-1413-4B7E-B317-9076CDAAFC3E}" sibTransId="{A9D2F7E6-2D17-47DB-8CC4-B125DBBF0F47}"/>
    <dgm:cxn modelId="{60BD38FA-5316-4CA2-B989-DD3600ECCB45}" type="presOf" srcId="{CA04E889-EF84-4CD0-9263-615CDAB39F8B}" destId="{708C6DF8-1112-45C9-B6A7-6D3145BEB209}" srcOrd="0" destOrd="0" presId="urn:microsoft.com/office/officeart/2005/8/layout/cycle2"/>
    <dgm:cxn modelId="{66AA23A1-F3E7-481D-AC06-1E4438BA7F7F}" type="presParOf" srcId="{83D0472E-D51F-4B2D-95EF-998FA9DFCEC4}" destId="{E5FF9B09-4CAE-4A25-B667-1576E5026529}" srcOrd="0" destOrd="0" presId="urn:microsoft.com/office/officeart/2005/8/layout/cycle2"/>
    <dgm:cxn modelId="{F98CA561-148F-4403-A5D4-EBCD8423C91E}" type="presParOf" srcId="{83D0472E-D51F-4B2D-95EF-998FA9DFCEC4}" destId="{9D5F2BF4-723F-42A7-8322-C6F9DD09A361}" srcOrd="1" destOrd="0" presId="urn:microsoft.com/office/officeart/2005/8/layout/cycle2"/>
    <dgm:cxn modelId="{B5CF81BC-20BD-46B5-A4CA-E02527BD7725}" type="presParOf" srcId="{9D5F2BF4-723F-42A7-8322-C6F9DD09A361}" destId="{6ECD5333-195C-4087-A51E-08613E3A5F7C}" srcOrd="0" destOrd="0" presId="urn:microsoft.com/office/officeart/2005/8/layout/cycle2"/>
    <dgm:cxn modelId="{757F9AF0-7530-4047-8C9B-230BD2FF947D}" type="presParOf" srcId="{83D0472E-D51F-4B2D-95EF-998FA9DFCEC4}" destId="{98E3D9E1-1510-4F62-B850-F9C6D4E8DAFC}" srcOrd="2" destOrd="0" presId="urn:microsoft.com/office/officeart/2005/8/layout/cycle2"/>
    <dgm:cxn modelId="{7957BC56-634A-4215-8F15-34DC9F5D24C7}" type="presParOf" srcId="{83D0472E-D51F-4B2D-95EF-998FA9DFCEC4}" destId="{0BBE11F0-2FB3-4342-874B-16BC40988E79}" srcOrd="3" destOrd="0" presId="urn:microsoft.com/office/officeart/2005/8/layout/cycle2"/>
    <dgm:cxn modelId="{B218BC86-5F98-4148-B240-63A0BD1BE3A8}" type="presParOf" srcId="{0BBE11F0-2FB3-4342-874B-16BC40988E79}" destId="{0F3A8597-2875-43D4-8DB3-1B91BC1BDA14}" srcOrd="0" destOrd="0" presId="urn:microsoft.com/office/officeart/2005/8/layout/cycle2"/>
    <dgm:cxn modelId="{17DD8939-4AAA-41C8-B358-BEAE01CF5EC7}" type="presParOf" srcId="{83D0472E-D51F-4B2D-95EF-998FA9DFCEC4}" destId="{708C6DF8-1112-45C9-B6A7-6D3145BEB209}" srcOrd="4" destOrd="0" presId="urn:microsoft.com/office/officeart/2005/8/layout/cycle2"/>
    <dgm:cxn modelId="{D1B5C3B7-72F7-402B-B3A8-5DD39B05E4E8}" type="presParOf" srcId="{83D0472E-D51F-4B2D-95EF-998FA9DFCEC4}" destId="{32926E24-7321-4A5B-96F2-8C84832C5AFE}" srcOrd="5" destOrd="0" presId="urn:microsoft.com/office/officeart/2005/8/layout/cycle2"/>
    <dgm:cxn modelId="{68CA991F-D4B4-4070-8CB8-2201673E8FA1}" type="presParOf" srcId="{32926E24-7321-4A5B-96F2-8C84832C5AFE}" destId="{C08D41ED-2792-4DC3-B230-6F1378D41737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BD1A4B-E55D-4EAA-9C67-1B3C8C61F735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A62F97B-E02C-487D-82C5-3CC79A776F28}">
      <dgm:prSet custT="1"/>
      <dgm:spPr/>
      <dgm:t>
        <a:bodyPr vert="eaVert"/>
        <a:lstStyle/>
        <a:p>
          <a:r>
            <a:rPr lang="en-GB" sz="2400" b="1" dirty="0">
              <a:latin typeface="Verdana" panose="020B0604030504040204" pitchFamily="34" charset="0"/>
              <a:ea typeface="Verdana" panose="020B0604030504040204" pitchFamily="34" charset="0"/>
            </a:rPr>
            <a:t>State actors</a:t>
          </a:r>
          <a:endParaRPr lang="en-US" sz="2400" b="1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7E13A6F-C1BD-45D8-9F75-FE7EDBD2BE41}" type="parTrans" cxnId="{B0B1B6A2-CB39-4D42-AD2F-C986FF540A95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430DD6B-CDC4-4347-A599-96D2A4BD9E5C}" type="sibTrans" cxnId="{B0B1B6A2-CB39-4D42-AD2F-C986FF540A95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99B0097-DBDA-41A4-9A8E-2C69FEB294C0}">
      <dgm:prSet custT="1"/>
      <dgm:spPr>
        <a:noFill/>
        <a:ln>
          <a:solidFill>
            <a:srgbClr val="0556A6"/>
          </a:solidFill>
        </a:ln>
      </dgm:spPr>
      <dgm:t>
        <a:bodyPr/>
        <a:lstStyle/>
        <a:p>
          <a:r>
            <a:rPr lang="en-GB" sz="20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The host government</a:t>
          </a:r>
          <a:endParaRPr lang="en-US" sz="20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A80A1AF-C625-42DB-ADB8-741D060C1CA8}" type="parTrans" cxnId="{026FB1E6-AD42-4387-9BCC-4B124250F3F6}">
      <dgm:prSet custT="1"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C90B0FB-AD50-4D06-B5DC-033BEE9DAC63}" type="sibTrans" cxnId="{026FB1E6-AD42-4387-9BCC-4B124250F3F6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55ED4CA-D02C-4EB6-98DB-1CC4933C9E70}">
      <dgm:prSet custT="1"/>
      <dgm:spPr>
        <a:noFill/>
        <a:ln>
          <a:solidFill>
            <a:srgbClr val="0556A6"/>
          </a:solidFill>
        </a:ln>
      </dgm:spPr>
      <dgm:t>
        <a:bodyPr/>
        <a:lstStyle/>
        <a:p>
          <a:r>
            <a:rPr lang="en-GB" sz="20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State security (military &amp; police)</a:t>
          </a:r>
          <a:endParaRPr lang="en-US" sz="2000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D74AAA9-D53C-4238-AB69-C1A57AAFC1DA}" type="parTrans" cxnId="{5450F968-6360-453E-95EA-BCABDE0CD25F}">
      <dgm:prSet custT="1"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945DB0F-8C5E-426B-A39E-5F1F2C413D25}" type="sibTrans" cxnId="{5450F968-6360-453E-95EA-BCABDE0CD25F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6D082E7-1266-4640-9B1E-F434E5FC121F}">
      <dgm:prSet custT="1"/>
      <dgm:spPr>
        <a:noFill/>
        <a:ln>
          <a:solidFill>
            <a:srgbClr val="0556A6"/>
          </a:solidFill>
        </a:ln>
      </dgm:spPr>
      <dgm:t>
        <a:bodyPr/>
        <a:lstStyle/>
        <a:p>
          <a:r>
            <a:rPr lang="en-GB" sz="20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Local government authorities</a:t>
          </a:r>
          <a:endParaRPr lang="en-US" sz="20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2058D09-7BA1-4004-84ED-66602F53E2D3}" type="parTrans" cxnId="{C16051E9-519C-4C4A-BAB8-6B1BB95C9F22}">
      <dgm:prSet custT="1"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66D2D89-4345-4089-ACD1-9FAA1AEBAD04}" type="sibTrans" cxnId="{C16051E9-519C-4C4A-BAB8-6B1BB95C9F22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84CFEBD-7062-4CF8-8F97-16CD6D6A5619}" type="pres">
      <dgm:prSet presAssocID="{CFBD1A4B-E55D-4EAA-9C67-1B3C8C61F735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389EFE96-53E2-4F67-8906-71067F9E5EA5}" type="pres">
      <dgm:prSet presAssocID="{7A62F97B-E02C-487D-82C5-3CC79A776F28}" presName="root1" presStyleCnt="0"/>
      <dgm:spPr/>
    </dgm:pt>
    <dgm:pt modelId="{A65442B0-C60C-4BD9-9A83-4E0901817441}" type="pres">
      <dgm:prSet presAssocID="{7A62F97B-E02C-487D-82C5-3CC79A776F28}" presName="LevelOneTextNode" presStyleLbl="node0" presStyleIdx="0" presStyleCnt="1" custScaleX="164514">
        <dgm:presLayoutVars>
          <dgm:chPref val="3"/>
        </dgm:presLayoutVars>
      </dgm:prSet>
      <dgm:spPr/>
    </dgm:pt>
    <dgm:pt modelId="{6F5EF4BF-4248-45A3-8F28-C4C41C21B84B}" type="pres">
      <dgm:prSet presAssocID="{7A62F97B-E02C-487D-82C5-3CC79A776F28}" presName="level2hierChild" presStyleCnt="0"/>
      <dgm:spPr/>
    </dgm:pt>
    <dgm:pt modelId="{AAF4C54C-3368-4CB5-B891-82C3D4F3FDC9}" type="pres">
      <dgm:prSet presAssocID="{3A80A1AF-C625-42DB-ADB8-741D060C1CA8}" presName="conn2-1" presStyleLbl="parChTrans1D2" presStyleIdx="0" presStyleCnt="3"/>
      <dgm:spPr/>
    </dgm:pt>
    <dgm:pt modelId="{7EC04BD7-9F9B-433D-90B1-416BAAF5E52D}" type="pres">
      <dgm:prSet presAssocID="{3A80A1AF-C625-42DB-ADB8-741D060C1CA8}" presName="connTx" presStyleLbl="parChTrans1D2" presStyleIdx="0" presStyleCnt="3"/>
      <dgm:spPr/>
    </dgm:pt>
    <dgm:pt modelId="{1380C0D1-34DA-43AB-BCF0-5A6A0BBA2F56}" type="pres">
      <dgm:prSet presAssocID="{299B0097-DBDA-41A4-9A8E-2C69FEB294C0}" presName="root2" presStyleCnt="0"/>
      <dgm:spPr/>
    </dgm:pt>
    <dgm:pt modelId="{FF65D90D-8719-45AB-B05B-23A75DFB1A28}" type="pres">
      <dgm:prSet presAssocID="{299B0097-DBDA-41A4-9A8E-2C69FEB294C0}" presName="LevelTwoTextNode" presStyleLbl="node2" presStyleIdx="0" presStyleCnt="3">
        <dgm:presLayoutVars>
          <dgm:chPref val="3"/>
        </dgm:presLayoutVars>
      </dgm:prSet>
      <dgm:spPr/>
    </dgm:pt>
    <dgm:pt modelId="{4367E139-120C-456E-B803-B50298C3F9EF}" type="pres">
      <dgm:prSet presAssocID="{299B0097-DBDA-41A4-9A8E-2C69FEB294C0}" presName="level3hierChild" presStyleCnt="0"/>
      <dgm:spPr/>
    </dgm:pt>
    <dgm:pt modelId="{FA5B970F-53C5-456F-8C38-0685D2F376B4}" type="pres">
      <dgm:prSet presAssocID="{ED74AAA9-D53C-4238-AB69-C1A57AAFC1DA}" presName="conn2-1" presStyleLbl="parChTrans1D2" presStyleIdx="1" presStyleCnt="3"/>
      <dgm:spPr/>
    </dgm:pt>
    <dgm:pt modelId="{693A0B61-B745-493D-A267-16E58105C364}" type="pres">
      <dgm:prSet presAssocID="{ED74AAA9-D53C-4238-AB69-C1A57AAFC1DA}" presName="connTx" presStyleLbl="parChTrans1D2" presStyleIdx="1" presStyleCnt="3"/>
      <dgm:spPr/>
    </dgm:pt>
    <dgm:pt modelId="{A260D5A3-5A68-44B3-B4FE-1DC8A87283A0}" type="pres">
      <dgm:prSet presAssocID="{355ED4CA-D02C-4EB6-98DB-1CC4933C9E70}" presName="root2" presStyleCnt="0"/>
      <dgm:spPr/>
    </dgm:pt>
    <dgm:pt modelId="{54F0208E-833F-4683-87C6-14B398568010}" type="pres">
      <dgm:prSet presAssocID="{355ED4CA-D02C-4EB6-98DB-1CC4933C9E70}" presName="LevelTwoTextNode" presStyleLbl="node2" presStyleIdx="1" presStyleCnt="3">
        <dgm:presLayoutVars>
          <dgm:chPref val="3"/>
        </dgm:presLayoutVars>
      </dgm:prSet>
      <dgm:spPr/>
    </dgm:pt>
    <dgm:pt modelId="{91CDDFDA-9684-453D-B912-3B0022477301}" type="pres">
      <dgm:prSet presAssocID="{355ED4CA-D02C-4EB6-98DB-1CC4933C9E70}" presName="level3hierChild" presStyleCnt="0"/>
      <dgm:spPr/>
    </dgm:pt>
    <dgm:pt modelId="{6C35C1B4-AA89-46C8-978A-2E543ABFA29B}" type="pres">
      <dgm:prSet presAssocID="{12058D09-7BA1-4004-84ED-66602F53E2D3}" presName="conn2-1" presStyleLbl="parChTrans1D2" presStyleIdx="2" presStyleCnt="3"/>
      <dgm:spPr/>
    </dgm:pt>
    <dgm:pt modelId="{8280CA17-D4D9-4AAA-BF17-97056870FFF7}" type="pres">
      <dgm:prSet presAssocID="{12058D09-7BA1-4004-84ED-66602F53E2D3}" presName="connTx" presStyleLbl="parChTrans1D2" presStyleIdx="2" presStyleCnt="3"/>
      <dgm:spPr/>
    </dgm:pt>
    <dgm:pt modelId="{92496558-ED3B-4F0E-B70F-C5515FEF02B5}" type="pres">
      <dgm:prSet presAssocID="{B6D082E7-1266-4640-9B1E-F434E5FC121F}" presName="root2" presStyleCnt="0"/>
      <dgm:spPr/>
    </dgm:pt>
    <dgm:pt modelId="{45A0FD30-0665-4B48-BD4D-77994EFE9FC6}" type="pres">
      <dgm:prSet presAssocID="{B6D082E7-1266-4640-9B1E-F434E5FC121F}" presName="LevelTwoTextNode" presStyleLbl="node2" presStyleIdx="2" presStyleCnt="3">
        <dgm:presLayoutVars>
          <dgm:chPref val="3"/>
        </dgm:presLayoutVars>
      </dgm:prSet>
      <dgm:spPr/>
    </dgm:pt>
    <dgm:pt modelId="{1612B092-C167-4194-B2CA-710BCFA1C3CA}" type="pres">
      <dgm:prSet presAssocID="{B6D082E7-1266-4640-9B1E-F434E5FC121F}" presName="level3hierChild" presStyleCnt="0"/>
      <dgm:spPr/>
    </dgm:pt>
  </dgm:ptLst>
  <dgm:cxnLst>
    <dgm:cxn modelId="{085F6703-E238-405F-947E-5103748BA43C}" type="presOf" srcId="{7A62F97B-E02C-487D-82C5-3CC79A776F28}" destId="{A65442B0-C60C-4BD9-9A83-4E0901817441}" srcOrd="0" destOrd="0" presId="urn:microsoft.com/office/officeart/2008/layout/HorizontalMultiLevelHierarchy"/>
    <dgm:cxn modelId="{B1CB830F-ED09-4B90-8326-194E80C433A6}" type="presOf" srcId="{B6D082E7-1266-4640-9B1E-F434E5FC121F}" destId="{45A0FD30-0665-4B48-BD4D-77994EFE9FC6}" srcOrd="0" destOrd="0" presId="urn:microsoft.com/office/officeart/2008/layout/HorizontalMultiLevelHierarchy"/>
    <dgm:cxn modelId="{AB7E1126-AC10-4EAE-95B9-017BA1606238}" type="presOf" srcId="{CFBD1A4B-E55D-4EAA-9C67-1B3C8C61F735}" destId="{B84CFEBD-7062-4CF8-8F97-16CD6D6A5619}" srcOrd="0" destOrd="0" presId="urn:microsoft.com/office/officeart/2008/layout/HorizontalMultiLevelHierarchy"/>
    <dgm:cxn modelId="{3D057B32-22C4-4EA1-8A54-7E2AF4DA0870}" type="presOf" srcId="{3A80A1AF-C625-42DB-ADB8-741D060C1CA8}" destId="{7EC04BD7-9F9B-433D-90B1-416BAAF5E52D}" srcOrd="1" destOrd="0" presId="urn:microsoft.com/office/officeart/2008/layout/HorizontalMultiLevelHierarchy"/>
    <dgm:cxn modelId="{C2DAC337-B1F0-48F5-A328-FCE08D7A0323}" type="presOf" srcId="{12058D09-7BA1-4004-84ED-66602F53E2D3}" destId="{6C35C1B4-AA89-46C8-978A-2E543ABFA29B}" srcOrd="0" destOrd="0" presId="urn:microsoft.com/office/officeart/2008/layout/HorizontalMultiLevelHierarchy"/>
    <dgm:cxn modelId="{47D98139-FDCD-40D7-AB11-429804CB56EF}" type="presOf" srcId="{ED74AAA9-D53C-4238-AB69-C1A57AAFC1DA}" destId="{693A0B61-B745-493D-A267-16E58105C364}" srcOrd="1" destOrd="0" presId="urn:microsoft.com/office/officeart/2008/layout/HorizontalMultiLevelHierarchy"/>
    <dgm:cxn modelId="{5450F968-6360-453E-95EA-BCABDE0CD25F}" srcId="{7A62F97B-E02C-487D-82C5-3CC79A776F28}" destId="{355ED4CA-D02C-4EB6-98DB-1CC4933C9E70}" srcOrd="1" destOrd="0" parTransId="{ED74AAA9-D53C-4238-AB69-C1A57AAFC1DA}" sibTransId="{6945DB0F-8C5E-426B-A39E-5F1F2C413D25}"/>
    <dgm:cxn modelId="{FDB59B8E-F973-4573-924D-20350D0AA8CB}" type="presOf" srcId="{355ED4CA-D02C-4EB6-98DB-1CC4933C9E70}" destId="{54F0208E-833F-4683-87C6-14B398568010}" srcOrd="0" destOrd="0" presId="urn:microsoft.com/office/officeart/2008/layout/HorizontalMultiLevelHierarchy"/>
    <dgm:cxn modelId="{0A6F8598-275F-481E-B27E-A4292AFE1771}" type="presOf" srcId="{ED74AAA9-D53C-4238-AB69-C1A57AAFC1DA}" destId="{FA5B970F-53C5-456F-8C38-0685D2F376B4}" srcOrd="0" destOrd="0" presId="urn:microsoft.com/office/officeart/2008/layout/HorizontalMultiLevelHierarchy"/>
    <dgm:cxn modelId="{B0B1B6A2-CB39-4D42-AD2F-C986FF540A95}" srcId="{CFBD1A4B-E55D-4EAA-9C67-1B3C8C61F735}" destId="{7A62F97B-E02C-487D-82C5-3CC79A776F28}" srcOrd="0" destOrd="0" parTransId="{77E13A6F-C1BD-45D8-9F75-FE7EDBD2BE41}" sibTransId="{B430DD6B-CDC4-4347-A599-96D2A4BD9E5C}"/>
    <dgm:cxn modelId="{7D5470D7-8A6B-4F9D-9BAE-FE4145D9D446}" type="presOf" srcId="{12058D09-7BA1-4004-84ED-66602F53E2D3}" destId="{8280CA17-D4D9-4AAA-BF17-97056870FFF7}" srcOrd="1" destOrd="0" presId="urn:microsoft.com/office/officeart/2008/layout/HorizontalMultiLevelHierarchy"/>
    <dgm:cxn modelId="{026FB1E6-AD42-4387-9BCC-4B124250F3F6}" srcId="{7A62F97B-E02C-487D-82C5-3CC79A776F28}" destId="{299B0097-DBDA-41A4-9A8E-2C69FEB294C0}" srcOrd="0" destOrd="0" parTransId="{3A80A1AF-C625-42DB-ADB8-741D060C1CA8}" sibTransId="{5C90B0FB-AD50-4D06-B5DC-033BEE9DAC63}"/>
    <dgm:cxn modelId="{C16051E9-519C-4C4A-BAB8-6B1BB95C9F22}" srcId="{7A62F97B-E02C-487D-82C5-3CC79A776F28}" destId="{B6D082E7-1266-4640-9B1E-F434E5FC121F}" srcOrd="2" destOrd="0" parTransId="{12058D09-7BA1-4004-84ED-66602F53E2D3}" sibTransId="{066D2D89-4345-4089-ACD1-9FAA1AEBAD04}"/>
    <dgm:cxn modelId="{2EB474EA-F82C-444E-8465-AC58E816387B}" type="presOf" srcId="{299B0097-DBDA-41A4-9A8E-2C69FEB294C0}" destId="{FF65D90D-8719-45AB-B05B-23A75DFB1A28}" srcOrd="0" destOrd="0" presId="urn:microsoft.com/office/officeart/2008/layout/HorizontalMultiLevelHierarchy"/>
    <dgm:cxn modelId="{3DB084F0-F7DD-4A98-9FE8-804C6CD1897C}" type="presOf" srcId="{3A80A1AF-C625-42DB-ADB8-741D060C1CA8}" destId="{AAF4C54C-3368-4CB5-B891-82C3D4F3FDC9}" srcOrd="0" destOrd="0" presId="urn:microsoft.com/office/officeart/2008/layout/HorizontalMultiLevelHierarchy"/>
    <dgm:cxn modelId="{6A9285C9-568A-4BBD-9A68-7B8AD309CFB7}" type="presParOf" srcId="{B84CFEBD-7062-4CF8-8F97-16CD6D6A5619}" destId="{389EFE96-53E2-4F67-8906-71067F9E5EA5}" srcOrd="0" destOrd="0" presId="urn:microsoft.com/office/officeart/2008/layout/HorizontalMultiLevelHierarchy"/>
    <dgm:cxn modelId="{98BDAC1E-157D-4ECD-A6CC-2B0E30C712A9}" type="presParOf" srcId="{389EFE96-53E2-4F67-8906-71067F9E5EA5}" destId="{A65442B0-C60C-4BD9-9A83-4E0901817441}" srcOrd="0" destOrd="0" presId="urn:microsoft.com/office/officeart/2008/layout/HorizontalMultiLevelHierarchy"/>
    <dgm:cxn modelId="{371A2EB1-8EB2-4A50-836C-F6EFE3B6EE67}" type="presParOf" srcId="{389EFE96-53E2-4F67-8906-71067F9E5EA5}" destId="{6F5EF4BF-4248-45A3-8F28-C4C41C21B84B}" srcOrd="1" destOrd="0" presId="urn:microsoft.com/office/officeart/2008/layout/HorizontalMultiLevelHierarchy"/>
    <dgm:cxn modelId="{3075D3E8-49AE-4546-9BDC-1F24C3F609E1}" type="presParOf" srcId="{6F5EF4BF-4248-45A3-8F28-C4C41C21B84B}" destId="{AAF4C54C-3368-4CB5-B891-82C3D4F3FDC9}" srcOrd="0" destOrd="0" presId="urn:microsoft.com/office/officeart/2008/layout/HorizontalMultiLevelHierarchy"/>
    <dgm:cxn modelId="{55F7B066-562C-464C-BF3B-80A40E2B9B99}" type="presParOf" srcId="{AAF4C54C-3368-4CB5-B891-82C3D4F3FDC9}" destId="{7EC04BD7-9F9B-433D-90B1-416BAAF5E52D}" srcOrd="0" destOrd="0" presId="urn:microsoft.com/office/officeart/2008/layout/HorizontalMultiLevelHierarchy"/>
    <dgm:cxn modelId="{F886559F-AF13-499F-AB3B-84F5D5134579}" type="presParOf" srcId="{6F5EF4BF-4248-45A3-8F28-C4C41C21B84B}" destId="{1380C0D1-34DA-43AB-BCF0-5A6A0BBA2F56}" srcOrd="1" destOrd="0" presId="urn:microsoft.com/office/officeart/2008/layout/HorizontalMultiLevelHierarchy"/>
    <dgm:cxn modelId="{2AFAF983-52B9-4B75-89DD-FCDBA744C93B}" type="presParOf" srcId="{1380C0D1-34DA-43AB-BCF0-5A6A0BBA2F56}" destId="{FF65D90D-8719-45AB-B05B-23A75DFB1A28}" srcOrd="0" destOrd="0" presId="urn:microsoft.com/office/officeart/2008/layout/HorizontalMultiLevelHierarchy"/>
    <dgm:cxn modelId="{DF6DB23F-386B-4159-8FAD-6336B1A209BA}" type="presParOf" srcId="{1380C0D1-34DA-43AB-BCF0-5A6A0BBA2F56}" destId="{4367E139-120C-456E-B803-B50298C3F9EF}" srcOrd="1" destOrd="0" presId="urn:microsoft.com/office/officeart/2008/layout/HorizontalMultiLevelHierarchy"/>
    <dgm:cxn modelId="{D757ED4D-83DC-40D6-BAF7-28F7927C91AB}" type="presParOf" srcId="{6F5EF4BF-4248-45A3-8F28-C4C41C21B84B}" destId="{FA5B970F-53C5-456F-8C38-0685D2F376B4}" srcOrd="2" destOrd="0" presId="urn:microsoft.com/office/officeart/2008/layout/HorizontalMultiLevelHierarchy"/>
    <dgm:cxn modelId="{11505AE2-46DB-44C1-94E2-578B6A9B41EF}" type="presParOf" srcId="{FA5B970F-53C5-456F-8C38-0685D2F376B4}" destId="{693A0B61-B745-493D-A267-16E58105C364}" srcOrd="0" destOrd="0" presId="urn:microsoft.com/office/officeart/2008/layout/HorizontalMultiLevelHierarchy"/>
    <dgm:cxn modelId="{73C67729-801C-4D63-A821-523B13595D10}" type="presParOf" srcId="{6F5EF4BF-4248-45A3-8F28-C4C41C21B84B}" destId="{A260D5A3-5A68-44B3-B4FE-1DC8A87283A0}" srcOrd="3" destOrd="0" presId="urn:microsoft.com/office/officeart/2008/layout/HorizontalMultiLevelHierarchy"/>
    <dgm:cxn modelId="{92AA496D-39A5-4BAD-B901-612A67A89444}" type="presParOf" srcId="{A260D5A3-5A68-44B3-B4FE-1DC8A87283A0}" destId="{54F0208E-833F-4683-87C6-14B398568010}" srcOrd="0" destOrd="0" presId="urn:microsoft.com/office/officeart/2008/layout/HorizontalMultiLevelHierarchy"/>
    <dgm:cxn modelId="{416A35F3-2A67-40A5-8162-327B57333761}" type="presParOf" srcId="{A260D5A3-5A68-44B3-B4FE-1DC8A87283A0}" destId="{91CDDFDA-9684-453D-B912-3B0022477301}" srcOrd="1" destOrd="0" presId="urn:microsoft.com/office/officeart/2008/layout/HorizontalMultiLevelHierarchy"/>
    <dgm:cxn modelId="{40B4D63E-ECB3-4823-91B4-B10BF0D8C121}" type="presParOf" srcId="{6F5EF4BF-4248-45A3-8F28-C4C41C21B84B}" destId="{6C35C1B4-AA89-46C8-978A-2E543ABFA29B}" srcOrd="4" destOrd="0" presId="urn:microsoft.com/office/officeart/2008/layout/HorizontalMultiLevelHierarchy"/>
    <dgm:cxn modelId="{ABD42605-2784-4758-A8E2-E8FE22224672}" type="presParOf" srcId="{6C35C1B4-AA89-46C8-978A-2E543ABFA29B}" destId="{8280CA17-D4D9-4AAA-BF17-97056870FFF7}" srcOrd="0" destOrd="0" presId="urn:microsoft.com/office/officeart/2008/layout/HorizontalMultiLevelHierarchy"/>
    <dgm:cxn modelId="{F5D9365B-8DF8-4B30-872F-93E26BA027D5}" type="presParOf" srcId="{6F5EF4BF-4248-45A3-8F28-C4C41C21B84B}" destId="{92496558-ED3B-4F0E-B70F-C5515FEF02B5}" srcOrd="5" destOrd="0" presId="urn:microsoft.com/office/officeart/2008/layout/HorizontalMultiLevelHierarchy"/>
    <dgm:cxn modelId="{63058D6B-5658-441E-AAA9-61BD172E7AA4}" type="presParOf" srcId="{92496558-ED3B-4F0E-B70F-C5515FEF02B5}" destId="{45A0FD30-0665-4B48-BD4D-77994EFE9FC6}" srcOrd="0" destOrd="0" presId="urn:microsoft.com/office/officeart/2008/layout/HorizontalMultiLevelHierarchy"/>
    <dgm:cxn modelId="{AB9ADE01-F8F9-4E3C-BB6C-E109FC0AA52C}" type="presParOf" srcId="{92496558-ED3B-4F0E-B70F-C5515FEF02B5}" destId="{1612B092-C167-4194-B2CA-710BCFA1C3CA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C7D858E-EC4E-47DE-91A7-17191D89AC25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792EC82-BC3F-412D-A273-B81651ACBC07}">
      <dgm:prSet custT="1"/>
      <dgm:spPr/>
      <dgm:t>
        <a:bodyPr vert="eaVert"/>
        <a:lstStyle/>
        <a:p>
          <a:r>
            <a:rPr lang="en-GB" sz="2400" b="1" dirty="0">
              <a:latin typeface="Verdana" panose="020B0604030504040204" pitchFamily="34" charset="0"/>
              <a:ea typeface="Verdana" panose="020B0604030504040204" pitchFamily="34" charset="0"/>
            </a:rPr>
            <a:t>Non-State actors</a:t>
          </a:r>
          <a:endParaRPr lang="en-US" sz="2400" b="1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2043322-EC8E-4B04-8D58-66E0C336C2C6}" type="parTrans" cxnId="{0E91489F-E706-4D4B-9B27-190838B8B1DA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6FD57AF-1D83-41E9-A357-882F1FBC701B}" type="sibTrans" cxnId="{0E91489F-E706-4D4B-9B27-190838B8B1DA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98EE75C-2703-4757-897A-7F545D33C9BF}">
      <dgm:prSet custT="1"/>
      <dgm:spPr>
        <a:noFill/>
        <a:ln>
          <a:solidFill>
            <a:srgbClr val="0556A6"/>
          </a:solidFill>
        </a:ln>
      </dgm:spPr>
      <dgm:t>
        <a:bodyPr/>
        <a:lstStyle/>
        <a:p>
          <a:r>
            <a:rPr lang="en-GB" sz="20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Civil society</a:t>
          </a:r>
          <a:endParaRPr lang="en-US" sz="20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5A484D9-DABE-4897-8D05-5781B9ABEA9E}" type="parTrans" cxnId="{12D83874-C232-471C-8E0E-D3B18C68D4B7}">
      <dgm:prSet custT="1"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01C3D67-28D9-40AE-B88D-789179DEB9A8}" type="sibTrans" cxnId="{12D83874-C232-471C-8E0E-D3B18C68D4B7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181C25D-39B7-4835-9283-79ECE37CD996}">
      <dgm:prSet custT="1"/>
      <dgm:spPr>
        <a:noFill/>
        <a:ln>
          <a:solidFill>
            <a:srgbClr val="0556A6"/>
          </a:solidFill>
        </a:ln>
      </dgm:spPr>
      <dgm:t>
        <a:bodyPr/>
        <a:lstStyle/>
        <a:p>
          <a:r>
            <a:rPr lang="en-GB" sz="20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Religious leaders</a:t>
          </a:r>
          <a:endParaRPr lang="en-US" sz="20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05F02EC-5594-4168-B98E-97C86CC5EC3D}" type="parTrans" cxnId="{A0FF7329-074B-48D9-89FB-8897736D3B8C}">
      <dgm:prSet custT="1"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102AECC-C947-4058-A3C9-5CFC05B496E4}" type="sibTrans" cxnId="{A0FF7329-074B-48D9-89FB-8897736D3B8C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5CDBED7-669D-47AA-B665-CF98EB4BE8EE}">
      <dgm:prSet custT="1"/>
      <dgm:spPr>
        <a:noFill/>
        <a:ln>
          <a:solidFill>
            <a:srgbClr val="0556A6"/>
          </a:solidFill>
        </a:ln>
      </dgm:spPr>
      <dgm:t>
        <a:bodyPr/>
        <a:lstStyle/>
        <a:p>
          <a:r>
            <a:rPr lang="en-GB" sz="20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NGOs</a:t>
          </a:r>
          <a:endParaRPr lang="en-US" sz="20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331EAFB-DB53-4238-A081-033885559E96}" type="parTrans" cxnId="{BAC45E14-EC17-4A34-9A33-4E2A7AFBF1F4}">
      <dgm:prSet custT="1"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A2282F6-ECF4-475F-A634-778888B767D4}" type="sibTrans" cxnId="{BAC45E14-EC17-4A34-9A33-4E2A7AFBF1F4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73D9908-F5EA-475C-93B9-56A17354A41F}">
      <dgm:prSet custT="1"/>
      <dgm:spPr>
        <a:noFill/>
        <a:ln>
          <a:solidFill>
            <a:srgbClr val="0556A6"/>
          </a:solidFill>
        </a:ln>
      </dgm:spPr>
      <dgm:t>
        <a:bodyPr/>
        <a:lstStyle/>
        <a:p>
          <a:r>
            <a:rPr lang="en-GB" sz="20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Communities </a:t>
          </a:r>
          <a:endParaRPr lang="en-US" sz="20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2DBDD40-D367-4271-ABC5-52CE424E7699}" type="parTrans" cxnId="{5A52B3EF-4494-43EA-8775-E21F178E46DC}">
      <dgm:prSet custT="1"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A8325B0-23DC-474F-971B-0FE64189A885}" type="sibTrans" cxnId="{5A52B3EF-4494-43EA-8775-E21F178E46DC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BB234E1-0535-48CA-9703-8AC371A97B8F}">
      <dgm:prSet custT="1"/>
      <dgm:spPr>
        <a:noFill/>
        <a:ln>
          <a:solidFill>
            <a:srgbClr val="0556A6"/>
          </a:solidFill>
        </a:ln>
      </dgm:spPr>
      <dgm:t>
        <a:bodyPr/>
        <a:lstStyle/>
        <a:p>
          <a:r>
            <a:rPr lang="en-GB" sz="20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Private sector</a:t>
          </a:r>
          <a:endParaRPr lang="en-US" sz="2000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C69302C-D744-4024-BF64-2A87E4DE545E}" type="parTrans" cxnId="{4AB6241B-C8A4-403B-80C5-A0FE92123F4C}">
      <dgm:prSet custT="1"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FA146D9-88AB-4C21-8F9E-EB0392FE9FB0}" type="sibTrans" cxnId="{4AB6241B-C8A4-403B-80C5-A0FE92123F4C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09D482C-45EC-43D4-94B3-212BF16F99AF}" type="pres">
      <dgm:prSet presAssocID="{BC7D858E-EC4E-47DE-91A7-17191D89AC25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1CAC531C-9A6B-4AB7-BD1C-BDEB760EB4E3}" type="pres">
      <dgm:prSet presAssocID="{F792EC82-BC3F-412D-A273-B81651ACBC07}" presName="root1" presStyleCnt="0"/>
      <dgm:spPr/>
    </dgm:pt>
    <dgm:pt modelId="{2C4DB15B-6E66-439D-9146-AA0B771CA4E3}" type="pres">
      <dgm:prSet presAssocID="{F792EC82-BC3F-412D-A273-B81651ACBC07}" presName="LevelOneTextNode" presStyleLbl="node0" presStyleIdx="0" presStyleCnt="1" custScaleX="146353">
        <dgm:presLayoutVars>
          <dgm:chPref val="3"/>
        </dgm:presLayoutVars>
      </dgm:prSet>
      <dgm:spPr/>
    </dgm:pt>
    <dgm:pt modelId="{0D72260F-7F18-4187-BEA6-76B19CBC943C}" type="pres">
      <dgm:prSet presAssocID="{F792EC82-BC3F-412D-A273-B81651ACBC07}" presName="level2hierChild" presStyleCnt="0"/>
      <dgm:spPr/>
    </dgm:pt>
    <dgm:pt modelId="{8E0D325C-B2D8-413F-B167-CCE3AF411685}" type="pres">
      <dgm:prSet presAssocID="{45A484D9-DABE-4897-8D05-5781B9ABEA9E}" presName="conn2-1" presStyleLbl="parChTrans1D2" presStyleIdx="0" presStyleCnt="5"/>
      <dgm:spPr/>
    </dgm:pt>
    <dgm:pt modelId="{C363083A-A53C-49E2-BB35-740390ED4416}" type="pres">
      <dgm:prSet presAssocID="{45A484D9-DABE-4897-8D05-5781B9ABEA9E}" presName="connTx" presStyleLbl="parChTrans1D2" presStyleIdx="0" presStyleCnt="5"/>
      <dgm:spPr/>
    </dgm:pt>
    <dgm:pt modelId="{108A4B65-88AA-45BF-A9DA-6215E34BF989}" type="pres">
      <dgm:prSet presAssocID="{398EE75C-2703-4757-897A-7F545D33C9BF}" presName="root2" presStyleCnt="0"/>
      <dgm:spPr/>
    </dgm:pt>
    <dgm:pt modelId="{046C135A-EDBE-4AAA-85B1-99120ED6691B}" type="pres">
      <dgm:prSet presAssocID="{398EE75C-2703-4757-897A-7F545D33C9BF}" presName="LevelTwoTextNode" presStyleLbl="node2" presStyleIdx="0" presStyleCnt="5">
        <dgm:presLayoutVars>
          <dgm:chPref val="3"/>
        </dgm:presLayoutVars>
      </dgm:prSet>
      <dgm:spPr/>
    </dgm:pt>
    <dgm:pt modelId="{9F844F35-E54C-4B4F-9BF1-478B3B34E4EC}" type="pres">
      <dgm:prSet presAssocID="{398EE75C-2703-4757-897A-7F545D33C9BF}" presName="level3hierChild" presStyleCnt="0"/>
      <dgm:spPr/>
    </dgm:pt>
    <dgm:pt modelId="{DA7970D0-4A30-44C0-AB18-5DBCC9BBF55E}" type="pres">
      <dgm:prSet presAssocID="{F05F02EC-5594-4168-B98E-97C86CC5EC3D}" presName="conn2-1" presStyleLbl="parChTrans1D2" presStyleIdx="1" presStyleCnt="5"/>
      <dgm:spPr/>
    </dgm:pt>
    <dgm:pt modelId="{2988189E-32E3-4A18-AF05-AB09AE489CF6}" type="pres">
      <dgm:prSet presAssocID="{F05F02EC-5594-4168-B98E-97C86CC5EC3D}" presName="connTx" presStyleLbl="parChTrans1D2" presStyleIdx="1" presStyleCnt="5"/>
      <dgm:spPr/>
    </dgm:pt>
    <dgm:pt modelId="{B674D7AD-4AE7-4F7D-A79D-3098AE4F5B2B}" type="pres">
      <dgm:prSet presAssocID="{8181C25D-39B7-4835-9283-79ECE37CD996}" presName="root2" presStyleCnt="0"/>
      <dgm:spPr/>
    </dgm:pt>
    <dgm:pt modelId="{A125F2CF-429E-4580-8DF8-2095C52DF231}" type="pres">
      <dgm:prSet presAssocID="{8181C25D-39B7-4835-9283-79ECE37CD996}" presName="LevelTwoTextNode" presStyleLbl="node2" presStyleIdx="1" presStyleCnt="5">
        <dgm:presLayoutVars>
          <dgm:chPref val="3"/>
        </dgm:presLayoutVars>
      </dgm:prSet>
      <dgm:spPr/>
    </dgm:pt>
    <dgm:pt modelId="{1FBD22ED-70CC-4B9A-AC0D-F870B2866D20}" type="pres">
      <dgm:prSet presAssocID="{8181C25D-39B7-4835-9283-79ECE37CD996}" presName="level3hierChild" presStyleCnt="0"/>
      <dgm:spPr/>
    </dgm:pt>
    <dgm:pt modelId="{B9284C7F-4D40-4551-B2DD-DB6BDBF9CFD7}" type="pres">
      <dgm:prSet presAssocID="{3331EAFB-DB53-4238-A081-033885559E96}" presName="conn2-1" presStyleLbl="parChTrans1D2" presStyleIdx="2" presStyleCnt="5"/>
      <dgm:spPr/>
    </dgm:pt>
    <dgm:pt modelId="{E908E060-1A3A-4953-9924-3368466A5890}" type="pres">
      <dgm:prSet presAssocID="{3331EAFB-DB53-4238-A081-033885559E96}" presName="connTx" presStyleLbl="parChTrans1D2" presStyleIdx="2" presStyleCnt="5"/>
      <dgm:spPr/>
    </dgm:pt>
    <dgm:pt modelId="{607C5ECF-EB32-45C3-B67D-BAC871B674A3}" type="pres">
      <dgm:prSet presAssocID="{A5CDBED7-669D-47AA-B665-CF98EB4BE8EE}" presName="root2" presStyleCnt="0"/>
      <dgm:spPr/>
    </dgm:pt>
    <dgm:pt modelId="{EC9A82B1-5311-4DFE-B158-B21A663566A2}" type="pres">
      <dgm:prSet presAssocID="{A5CDBED7-669D-47AA-B665-CF98EB4BE8EE}" presName="LevelTwoTextNode" presStyleLbl="node2" presStyleIdx="2" presStyleCnt="5">
        <dgm:presLayoutVars>
          <dgm:chPref val="3"/>
        </dgm:presLayoutVars>
      </dgm:prSet>
      <dgm:spPr/>
    </dgm:pt>
    <dgm:pt modelId="{E6012E61-CB2B-404C-BB40-F9E49E3EFFFC}" type="pres">
      <dgm:prSet presAssocID="{A5CDBED7-669D-47AA-B665-CF98EB4BE8EE}" presName="level3hierChild" presStyleCnt="0"/>
      <dgm:spPr/>
    </dgm:pt>
    <dgm:pt modelId="{DCA90B7A-FEFE-4450-B3BD-04CC28E2130C}" type="pres">
      <dgm:prSet presAssocID="{C2DBDD40-D367-4271-ABC5-52CE424E7699}" presName="conn2-1" presStyleLbl="parChTrans1D2" presStyleIdx="3" presStyleCnt="5"/>
      <dgm:spPr/>
    </dgm:pt>
    <dgm:pt modelId="{6DAAC629-189E-46EF-B2A8-24596E708D8A}" type="pres">
      <dgm:prSet presAssocID="{C2DBDD40-D367-4271-ABC5-52CE424E7699}" presName="connTx" presStyleLbl="parChTrans1D2" presStyleIdx="3" presStyleCnt="5"/>
      <dgm:spPr/>
    </dgm:pt>
    <dgm:pt modelId="{8461916A-95FE-4111-8313-DE7A577CE163}" type="pres">
      <dgm:prSet presAssocID="{E73D9908-F5EA-475C-93B9-56A17354A41F}" presName="root2" presStyleCnt="0"/>
      <dgm:spPr/>
    </dgm:pt>
    <dgm:pt modelId="{6F76AABA-B873-4AA1-9D73-3C375BDCB454}" type="pres">
      <dgm:prSet presAssocID="{E73D9908-F5EA-475C-93B9-56A17354A41F}" presName="LevelTwoTextNode" presStyleLbl="node2" presStyleIdx="3" presStyleCnt="5">
        <dgm:presLayoutVars>
          <dgm:chPref val="3"/>
        </dgm:presLayoutVars>
      </dgm:prSet>
      <dgm:spPr/>
    </dgm:pt>
    <dgm:pt modelId="{B5DF8B31-F536-4CF4-96D0-F777237EFD30}" type="pres">
      <dgm:prSet presAssocID="{E73D9908-F5EA-475C-93B9-56A17354A41F}" presName="level3hierChild" presStyleCnt="0"/>
      <dgm:spPr/>
    </dgm:pt>
    <dgm:pt modelId="{6EB848EF-D5D9-4ADA-9E19-AA9936D2B90D}" type="pres">
      <dgm:prSet presAssocID="{CC69302C-D744-4024-BF64-2A87E4DE545E}" presName="conn2-1" presStyleLbl="parChTrans1D2" presStyleIdx="4" presStyleCnt="5"/>
      <dgm:spPr/>
    </dgm:pt>
    <dgm:pt modelId="{3ED1539B-6FFE-417B-A597-E88D63B2ABD0}" type="pres">
      <dgm:prSet presAssocID="{CC69302C-D744-4024-BF64-2A87E4DE545E}" presName="connTx" presStyleLbl="parChTrans1D2" presStyleIdx="4" presStyleCnt="5"/>
      <dgm:spPr/>
    </dgm:pt>
    <dgm:pt modelId="{BE8FAB28-4E1B-4721-8A7C-42FA3A26F201}" type="pres">
      <dgm:prSet presAssocID="{0BB234E1-0535-48CA-9703-8AC371A97B8F}" presName="root2" presStyleCnt="0"/>
      <dgm:spPr/>
    </dgm:pt>
    <dgm:pt modelId="{EFA13AF2-2377-4731-9EF3-4735388BC291}" type="pres">
      <dgm:prSet presAssocID="{0BB234E1-0535-48CA-9703-8AC371A97B8F}" presName="LevelTwoTextNode" presStyleLbl="node2" presStyleIdx="4" presStyleCnt="5">
        <dgm:presLayoutVars>
          <dgm:chPref val="3"/>
        </dgm:presLayoutVars>
      </dgm:prSet>
      <dgm:spPr/>
    </dgm:pt>
    <dgm:pt modelId="{40D4B764-5802-4B61-BACD-16CF6E4DD764}" type="pres">
      <dgm:prSet presAssocID="{0BB234E1-0535-48CA-9703-8AC371A97B8F}" presName="level3hierChild" presStyleCnt="0"/>
      <dgm:spPr/>
    </dgm:pt>
  </dgm:ptLst>
  <dgm:cxnLst>
    <dgm:cxn modelId="{BAC45E14-EC17-4A34-9A33-4E2A7AFBF1F4}" srcId="{F792EC82-BC3F-412D-A273-B81651ACBC07}" destId="{A5CDBED7-669D-47AA-B665-CF98EB4BE8EE}" srcOrd="2" destOrd="0" parTransId="{3331EAFB-DB53-4238-A081-033885559E96}" sibTransId="{EA2282F6-ECF4-475F-A634-778888B767D4}"/>
    <dgm:cxn modelId="{D6AB741A-F0A7-41B9-89EB-9DCA198C9DC0}" type="presOf" srcId="{E73D9908-F5EA-475C-93B9-56A17354A41F}" destId="{6F76AABA-B873-4AA1-9D73-3C375BDCB454}" srcOrd="0" destOrd="0" presId="urn:microsoft.com/office/officeart/2008/layout/HorizontalMultiLevelHierarchy"/>
    <dgm:cxn modelId="{4AB6241B-C8A4-403B-80C5-A0FE92123F4C}" srcId="{F792EC82-BC3F-412D-A273-B81651ACBC07}" destId="{0BB234E1-0535-48CA-9703-8AC371A97B8F}" srcOrd="4" destOrd="0" parTransId="{CC69302C-D744-4024-BF64-2A87E4DE545E}" sibTransId="{FFA146D9-88AB-4C21-8F9E-EB0392FE9FB0}"/>
    <dgm:cxn modelId="{A0FF7329-074B-48D9-89FB-8897736D3B8C}" srcId="{F792EC82-BC3F-412D-A273-B81651ACBC07}" destId="{8181C25D-39B7-4835-9283-79ECE37CD996}" srcOrd="1" destOrd="0" parTransId="{F05F02EC-5594-4168-B98E-97C86CC5EC3D}" sibTransId="{7102AECC-C947-4058-A3C9-5CFC05B496E4}"/>
    <dgm:cxn modelId="{27EC7A2D-0EE5-4B14-AA18-52FEFFED9D37}" type="presOf" srcId="{45A484D9-DABE-4897-8D05-5781B9ABEA9E}" destId="{C363083A-A53C-49E2-BB35-740390ED4416}" srcOrd="1" destOrd="0" presId="urn:microsoft.com/office/officeart/2008/layout/HorizontalMultiLevelHierarchy"/>
    <dgm:cxn modelId="{DB99BC61-64AD-4E4C-92D2-2A28A13F971D}" type="presOf" srcId="{C2DBDD40-D367-4271-ABC5-52CE424E7699}" destId="{DCA90B7A-FEFE-4450-B3BD-04CC28E2130C}" srcOrd="0" destOrd="0" presId="urn:microsoft.com/office/officeart/2008/layout/HorizontalMultiLevelHierarchy"/>
    <dgm:cxn modelId="{7C2E7A52-57E4-46D9-94CC-9B9F6AECB34E}" type="presOf" srcId="{CC69302C-D744-4024-BF64-2A87E4DE545E}" destId="{3ED1539B-6FFE-417B-A597-E88D63B2ABD0}" srcOrd="1" destOrd="0" presId="urn:microsoft.com/office/officeart/2008/layout/HorizontalMultiLevelHierarchy"/>
    <dgm:cxn modelId="{12D83874-C232-471C-8E0E-D3B18C68D4B7}" srcId="{F792EC82-BC3F-412D-A273-B81651ACBC07}" destId="{398EE75C-2703-4757-897A-7F545D33C9BF}" srcOrd="0" destOrd="0" parTransId="{45A484D9-DABE-4897-8D05-5781B9ABEA9E}" sibTransId="{C01C3D67-28D9-40AE-B88D-789179DEB9A8}"/>
    <dgm:cxn modelId="{80645076-6C49-4B89-986F-F992B5EF3B02}" type="presOf" srcId="{BC7D858E-EC4E-47DE-91A7-17191D89AC25}" destId="{509D482C-45EC-43D4-94B3-212BF16F99AF}" srcOrd="0" destOrd="0" presId="urn:microsoft.com/office/officeart/2008/layout/HorizontalMultiLevelHierarchy"/>
    <dgm:cxn modelId="{FA041177-2C47-4D9D-AA71-390A456BBA2F}" type="presOf" srcId="{C2DBDD40-D367-4271-ABC5-52CE424E7699}" destId="{6DAAC629-189E-46EF-B2A8-24596E708D8A}" srcOrd="1" destOrd="0" presId="urn:microsoft.com/office/officeart/2008/layout/HorizontalMultiLevelHierarchy"/>
    <dgm:cxn modelId="{F553C559-9CA0-4EE7-B9CC-2FBBD8FE2412}" type="presOf" srcId="{398EE75C-2703-4757-897A-7F545D33C9BF}" destId="{046C135A-EDBE-4AAA-85B1-99120ED6691B}" srcOrd="0" destOrd="0" presId="urn:microsoft.com/office/officeart/2008/layout/HorizontalMultiLevelHierarchy"/>
    <dgm:cxn modelId="{492DB39E-39C5-41AA-BDEE-E437A0B95C38}" type="presOf" srcId="{CC69302C-D744-4024-BF64-2A87E4DE545E}" destId="{6EB848EF-D5D9-4ADA-9E19-AA9936D2B90D}" srcOrd="0" destOrd="0" presId="urn:microsoft.com/office/officeart/2008/layout/HorizontalMultiLevelHierarchy"/>
    <dgm:cxn modelId="{BD8A059F-91FD-4850-B92F-533F8C9A5A7E}" type="presOf" srcId="{3331EAFB-DB53-4238-A081-033885559E96}" destId="{E908E060-1A3A-4953-9924-3368466A5890}" srcOrd="1" destOrd="0" presId="urn:microsoft.com/office/officeart/2008/layout/HorizontalMultiLevelHierarchy"/>
    <dgm:cxn modelId="{0E91489F-E706-4D4B-9B27-190838B8B1DA}" srcId="{BC7D858E-EC4E-47DE-91A7-17191D89AC25}" destId="{F792EC82-BC3F-412D-A273-B81651ACBC07}" srcOrd="0" destOrd="0" parTransId="{82043322-EC8E-4B04-8D58-66E0C336C2C6}" sibTransId="{A6FD57AF-1D83-41E9-A357-882F1FBC701B}"/>
    <dgm:cxn modelId="{E5411EA7-B543-4EAD-BE7F-AF6A9C56756D}" type="presOf" srcId="{8181C25D-39B7-4835-9283-79ECE37CD996}" destId="{A125F2CF-429E-4580-8DF8-2095C52DF231}" srcOrd="0" destOrd="0" presId="urn:microsoft.com/office/officeart/2008/layout/HorizontalMultiLevelHierarchy"/>
    <dgm:cxn modelId="{5E96E0AD-1A6E-4FD1-90CC-314E76C896C9}" type="presOf" srcId="{3331EAFB-DB53-4238-A081-033885559E96}" destId="{B9284C7F-4D40-4551-B2DD-DB6BDBF9CFD7}" srcOrd="0" destOrd="0" presId="urn:microsoft.com/office/officeart/2008/layout/HorizontalMultiLevelHierarchy"/>
    <dgm:cxn modelId="{0303B3B6-9A30-4F67-8CFF-6DA8302705BF}" type="presOf" srcId="{0BB234E1-0535-48CA-9703-8AC371A97B8F}" destId="{EFA13AF2-2377-4731-9EF3-4735388BC291}" srcOrd="0" destOrd="0" presId="urn:microsoft.com/office/officeart/2008/layout/HorizontalMultiLevelHierarchy"/>
    <dgm:cxn modelId="{8A5595DD-F57C-4438-80DE-1D224034DB69}" type="presOf" srcId="{A5CDBED7-669D-47AA-B665-CF98EB4BE8EE}" destId="{EC9A82B1-5311-4DFE-B158-B21A663566A2}" srcOrd="0" destOrd="0" presId="urn:microsoft.com/office/officeart/2008/layout/HorizontalMultiLevelHierarchy"/>
    <dgm:cxn modelId="{220DAADE-815E-469D-BC4E-B6D20C00DFB7}" type="presOf" srcId="{F05F02EC-5594-4168-B98E-97C86CC5EC3D}" destId="{DA7970D0-4A30-44C0-AB18-5DBCC9BBF55E}" srcOrd="0" destOrd="0" presId="urn:microsoft.com/office/officeart/2008/layout/HorizontalMultiLevelHierarchy"/>
    <dgm:cxn modelId="{E75507E5-1FF1-49EC-86FE-A8AC6E0B54AD}" type="presOf" srcId="{F792EC82-BC3F-412D-A273-B81651ACBC07}" destId="{2C4DB15B-6E66-439D-9146-AA0B771CA4E3}" srcOrd="0" destOrd="0" presId="urn:microsoft.com/office/officeart/2008/layout/HorizontalMultiLevelHierarchy"/>
    <dgm:cxn modelId="{5CE130E7-04A5-444A-93F1-D87A9AD1D7C0}" type="presOf" srcId="{F05F02EC-5594-4168-B98E-97C86CC5EC3D}" destId="{2988189E-32E3-4A18-AF05-AB09AE489CF6}" srcOrd="1" destOrd="0" presId="urn:microsoft.com/office/officeart/2008/layout/HorizontalMultiLevelHierarchy"/>
    <dgm:cxn modelId="{5A52B3EF-4494-43EA-8775-E21F178E46DC}" srcId="{F792EC82-BC3F-412D-A273-B81651ACBC07}" destId="{E73D9908-F5EA-475C-93B9-56A17354A41F}" srcOrd="3" destOrd="0" parTransId="{C2DBDD40-D367-4271-ABC5-52CE424E7699}" sibTransId="{DA8325B0-23DC-474F-971B-0FE64189A885}"/>
    <dgm:cxn modelId="{E23706F0-726C-4D7C-B175-CD7D04BAE3D8}" type="presOf" srcId="{45A484D9-DABE-4897-8D05-5781B9ABEA9E}" destId="{8E0D325C-B2D8-413F-B167-CCE3AF411685}" srcOrd="0" destOrd="0" presId="urn:microsoft.com/office/officeart/2008/layout/HorizontalMultiLevelHierarchy"/>
    <dgm:cxn modelId="{8340FD4C-EBE1-4E3E-A4EF-07D1D5A794C8}" type="presParOf" srcId="{509D482C-45EC-43D4-94B3-212BF16F99AF}" destId="{1CAC531C-9A6B-4AB7-BD1C-BDEB760EB4E3}" srcOrd="0" destOrd="0" presId="urn:microsoft.com/office/officeart/2008/layout/HorizontalMultiLevelHierarchy"/>
    <dgm:cxn modelId="{42482035-19F6-4B0E-A569-90AE1AB0A34F}" type="presParOf" srcId="{1CAC531C-9A6B-4AB7-BD1C-BDEB760EB4E3}" destId="{2C4DB15B-6E66-439D-9146-AA0B771CA4E3}" srcOrd="0" destOrd="0" presId="urn:microsoft.com/office/officeart/2008/layout/HorizontalMultiLevelHierarchy"/>
    <dgm:cxn modelId="{FD52C6C4-4E94-434F-A263-8AE1D84C60C3}" type="presParOf" srcId="{1CAC531C-9A6B-4AB7-BD1C-BDEB760EB4E3}" destId="{0D72260F-7F18-4187-BEA6-76B19CBC943C}" srcOrd="1" destOrd="0" presId="urn:microsoft.com/office/officeart/2008/layout/HorizontalMultiLevelHierarchy"/>
    <dgm:cxn modelId="{E533E0E2-0814-4AEC-AB46-DE65E4B84D90}" type="presParOf" srcId="{0D72260F-7F18-4187-BEA6-76B19CBC943C}" destId="{8E0D325C-B2D8-413F-B167-CCE3AF411685}" srcOrd="0" destOrd="0" presId="urn:microsoft.com/office/officeart/2008/layout/HorizontalMultiLevelHierarchy"/>
    <dgm:cxn modelId="{4F360D3C-3706-4FBF-A658-8C33E03825AD}" type="presParOf" srcId="{8E0D325C-B2D8-413F-B167-CCE3AF411685}" destId="{C363083A-A53C-49E2-BB35-740390ED4416}" srcOrd="0" destOrd="0" presId="urn:microsoft.com/office/officeart/2008/layout/HorizontalMultiLevelHierarchy"/>
    <dgm:cxn modelId="{CA6BFA0C-8B7F-4796-8BD2-D62C5397A075}" type="presParOf" srcId="{0D72260F-7F18-4187-BEA6-76B19CBC943C}" destId="{108A4B65-88AA-45BF-A9DA-6215E34BF989}" srcOrd="1" destOrd="0" presId="urn:microsoft.com/office/officeart/2008/layout/HorizontalMultiLevelHierarchy"/>
    <dgm:cxn modelId="{E630FB21-04B8-4620-8A7E-498552EBCE94}" type="presParOf" srcId="{108A4B65-88AA-45BF-A9DA-6215E34BF989}" destId="{046C135A-EDBE-4AAA-85B1-99120ED6691B}" srcOrd="0" destOrd="0" presId="urn:microsoft.com/office/officeart/2008/layout/HorizontalMultiLevelHierarchy"/>
    <dgm:cxn modelId="{07F31188-02A2-42EF-897C-8D5D4A54087E}" type="presParOf" srcId="{108A4B65-88AA-45BF-A9DA-6215E34BF989}" destId="{9F844F35-E54C-4B4F-9BF1-478B3B34E4EC}" srcOrd="1" destOrd="0" presId="urn:microsoft.com/office/officeart/2008/layout/HorizontalMultiLevelHierarchy"/>
    <dgm:cxn modelId="{3252050F-E379-4727-9236-3C5014755ACD}" type="presParOf" srcId="{0D72260F-7F18-4187-BEA6-76B19CBC943C}" destId="{DA7970D0-4A30-44C0-AB18-5DBCC9BBF55E}" srcOrd="2" destOrd="0" presId="urn:microsoft.com/office/officeart/2008/layout/HorizontalMultiLevelHierarchy"/>
    <dgm:cxn modelId="{3707B463-536C-41B7-8058-4F68213AC257}" type="presParOf" srcId="{DA7970D0-4A30-44C0-AB18-5DBCC9BBF55E}" destId="{2988189E-32E3-4A18-AF05-AB09AE489CF6}" srcOrd="0" destOrd="0" presId="urn:microsoft.com/office/officeart/2008/layout/HorizontalMultiLevelHierarchy"/>
    <dgm:cxn modelId="{EDF5B602-C2E1-49EE-BACF-90F414B307DC}" type="presParOf" srcId="{0D72260F-7F18-4187-BEA6-76B19CBC943C}" destId="{B674D7AD-4AE7-4F7D-A79D-3098AE4F5B2B}" srcOrd="3" destOrd="0" presId="urn:microsoft.com/office/officeart/2008/layout/HorizontalMultiLevelHierarchy"/>
    <dgm:cxn modelId="{2D809E53-CD40-43AB-994E-842F914B3D3C}" type="presParOf" srcId="{B674D7AD-4AE7-4F7D-A79D-3098AE4F5B2B}" destId="{A125F2CF-429E-4580-8DF8-2095C52DF231}" srcOrd="0" destOrd="0" presId="urn:microsoft.com/office/officeart/2008/layout/HorizontalMultiLevelHierarchy"/>
    <dgm:cxn modelId="{A79BC116-A9C7-4C28-8070-D731A7FB128F}" type="presParOf" srcId="{B674D7AD-4AE7-4F7D-A79D-3098AE4F5B2B}" destId="{1FBD22ED-70CC-4B9A-AC0D-F870B2866D20}" srcOrd="1" destOrd="0" presId="urn:microsoft.com/office/officeart/2008/layout/HorizontalMultiLevelHierarchy"/>
    <dgm:cxn modelId="{F0F91864-7EDC-475B-8958-3F8BBFCB60B6}" type="presParOf" srcId="{0D72260F-7F18-4187-BEA6-76B19CBC943C}" destId="{B9284C7F-4D40-4551-B2DD-DB6BDBF9CFD7}" srcOrd="4" destOrd="0" presId="urn:microsoft.com/office/officeart/2008/layout/HorizontalMultiLevelHierarchy"/>
    <dgm:cxn modelId="{B108F32D-7D31-46B2-88E4-29620EBE2C0D}" type="presParOf" srcId="{B9284C7F-4D40-4551-B2DD-DB6BDBF9CFD7}" destId="{E908E060-1A3A-4953-9924-3368466A5890}" srcOrd="0" destOrd="0" presId="urn:microsoft.com/office/officeart/2008/layout/HorizontalMultiLevelHierarchy"/>
    <dgm:cxn modelId="{AF1F5361-677B-4EC1-99D1-11320583793D}" type="presParOf" srcId="{0D72260F-7F18-4187-BEA6-76B19CBC943C}" destId="{607C5ECF-EB32-45C3-B67D-BAC871B674A3}" srcOrd="5" destOrd="0" presId="urn:microsoft.com/office/officeart/2008/layout/HorizontalMultiLevelHierarchy"/>
    <dgm:cxn modelId="{B9D02ECA-24BF-4375-9881-DA1B28F9C140}" type="presParOf" srcId="{607C5ECF-EB32-45C3-B67D-BAC871B674A3}" destId="{EC9A82B1-5311-4DFE-B158-B21A663566A2}" srcOrd="0" destOrd="0" presId="urn:microsoft.com/office/officeart/2008/layout/HorizontalMultiLevelHierarchy"/>
    <dgm:cxn modelId="{46A75B84-1F87-4D39-94ED-F3C8BC410063}" type="presParOf" srcId="{607C5ECF-EB32-45C3-B67D-BAC871B674A3}" destId="{E6012E61-CB2B-404C-BB40-F9E49E3EFFFC}" srcOrd="1" destOrd="0" presId="urn:microsoft.com/office/officeart/2008/layout/HorizontalMultiLevelHierarchy"/>
    <dgm:cxn modelId="{DC19A8D9-EA3D-492E-8454-B822C69AB160}" type="presParOf" srcId="{0D72260F-7F18-4187-BEA6-76B19CBC943C}" destId="{DCA90B7A-FEFE-4450-B3BD-04CC28E2130C}" srcOrd="6" destOrd="0" presId="urn:microsoft.com/office/officeart/2008/layout/HorizontalMultiLevelHierarchy"/>
    <dgm:cxn modelId="{920A5F06-89E4-4014-ACDD-70DC1706CCDD}" type="presParOf" srcId="{DCA90B7A-FEFE-4450-B3BD-04CC28E2130C}" destId="{6DAAC629-189E-46EF-B2A8-24596E708D8A}" srcOrd="0" destOrd="0" presId="urn:microsoft.com/office/officeart/2008/layout/HorizontalMultiLevelHierarchy"/>
    <dgm:cxn modelId="{46BB4F17-822A-499F-B81D-799B3C8A0A58}" type="presParOf" srcId="{0D72260F-7F18-4187-BEA6-76B19CBC943C}" destId="{8461916A-95FE-4111-8313-DE7A577CE163}" srcOrd="7" destOrd="0" presId="urn:microsoft.com/office/officeart/2008/layout/HorizontalMultiLevelHierarchy"/>
    <dgm:cxn modelId="{B6EE8FF2-8889-4604-9CB4-6BC24875DB18}" type="presParOf" srcId="{8461916A-95FE-4111-8313-DE7A577CE163}" destId="{6F76AABA-B873-4AA1-9D73-3C375BDCB454}" srcOrd="0" destOrd="0" presId="urn:microsoft.com/office/officeart/2008/layout/HorizontalMultiLevelHierarchy"/>
    <dgm:cxn modelId="{300047C7-3E8B-4541-892F-359CFB04BEF4}" type="presParOf" srcId="{8461916A-95FE-4111-8313-DE7A577CE163}" destId="{B5DF8B31-F536-4CF4-96D0-F777237EFD30}" srcOrd="1" destOrd="0" presId="urn:microsoft.com/office/officeart/2008/layout/HorizontalMultiLevelHierarchy"/>
    <dgm:cxn modelId="{9EFAB92F-E005-4FCB-8256-3D4DB59D5CFA}" type="presParOf" srcId="{0D72260F-7F18-4187-BEA6-76B19CBC943C}" destId="{6EB848EF-D5D9-4ADA-9E19-AA9936D2B90D}" srcOrd="8" destOrd="0" presId="urn:microsoft.com/office/officeart/2008/layout/HorizontalMultiLevelHierarchy"/>
    <dgm:cxn modelId="{8111791F-6463-4A23-973C-B4C0F6B12C84}" type="presParOf" srcId="{6EB848EF-D5D9-4ADA-9E19-AA9936D2B90D}" destId="{3ED1539B-6FFE-417B-A597-E88D63B2ABD0}" srcOrd="0" destOrd="0" presId="urn:microsoft.com/office/officeart/2008/layout/HorizontalMultiLevelHierarchy"/>
    <dgm:cxn modelId="{A08FEE45-5846-424F-82A1-E421709E571E}" type="presParOf" srcId="{0D72260F-7F18-4187-BEA6-76B19CBC943C}" destId="{BE8FAB28-4E1B-4721-8A7C-42FA3A26F201}" srcOrd="9" destOrd="0" presId="urn:microsoft.com/office/officeart/2008/layout/HorizontalMultiLevelHierarchy"/>
    <dgm:cxn modelId="{9956EFAB-6F80-4677-8906-DCD3CB368E90}" type="presParOf" srcId="{BE8FAB28-4E1B-4721-8A7C-42FA3A26F201}" destId="{EFA13AF2-2377-4731-9EF3-4735388BC291}" srcOrd="0" destOrd="0" presId="urn:microsoft.com/office/officeart/2008/layout/HorizontalMultiLevelHierarchy"/>
    <dgm:cxn modelId="{0C852FCD-E6DC-4056-BD30-95A6B37490EB}" type="presParOf" srcId="{BE8FAB28-4E1B-4721-8A7C-42FA3A26F201}" destId="{40D4B764-5802-4B61-BACD-16CF6E4DD76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FF9B09-4CAE-4A25-B667-1576E5026529}">
      <dsp:nvSpPr>
        <dsp:cNvPr id="0" name=""/>
        <dsp:cNvSpPr/>
      </dsp:nvSpPr>
      <dsp:spPr>
        <a:xfrm>
          <a:off x="1120920" y="313768"/>
          <a:ext cx="1828793" cy="1828793"/>
        </a:xfrm>
        <a:prstGeom prst="ellipse">
          <a:avLst/>
        </a:prstGeom>
        <a:noFill/>
        <a:ln w="12700" cap="flat" cmpd="sng" algn="ctr">
          <a:solidFill>
            <a:srgbClr val="0556A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National Partners</a:t>
          </a:r>
        </a:p>
      </dsp:txBody>
      <dsp:txXfrm>
        <a:off x="1388741" y="581589"/>
        <a:ext cx="1293151" cy="1293151"/>
      </dsp:txXfrm>
    </dsp:sp>
    <dsp:sp modelId="{9D5F2BF4-723F-42A7-8322-C6F9DD09A361}">
      <dsp:nvSpPr>
        <dsp:cNvPr id="0" name=""/>
        <dsp:cNvSpPr/>
      </dsp:nvSpPr>
      <dsp:spPr>
        <a:xfrm rot="3600000">
          <a:off x="2478697" y="2003656"/>
          <a:ext cx="325510" cy="548730"/>
        </a:xfrm>
        <a:prstGeom prst="rightArrow">
          <a:avLst>
            <a:gd name="adj1" fmla="val 60000"/>
            <a:gd name="adj2" fmla="val 50000"/>
          </a:avLst>
        </a:prstGeom>
        <a:solidFill>
          <a:srgbClr val="0556A6"/>
        </a:solidFill>
        <a:ln>
          <a:solidFill>
            <a:srgbClr val="0556A6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2503110" y="2071117"/>
        <a:ext cx="227857" cy="329238"/>
      </dsp:txXfrm>
    </dsp:sp>
    <dsp:sp modelId="{98E3D9E1-1510-4F62-B850-F9C6D4E8DAFC}">
      <dsp:nvSpPr>
        <dsp:cNvPr id="0" name=""/>
        <dsp:cNvSpPr/>
      </dsp:nvSpPr>
      <dsp:spPr>
        <a:xfrm>
          <a:off x="2342403" y="2429437"/>
          <a:ext cx="1828793" cy="1828793"/>
        </a:xfrm>
        <a:prstGeom prst="ellipse">
          <a:avLst/>
        </a:prstGeom>
        <a:noFill/>
        <a:ln w="12700" cap="flat" cmpd="sng" algn="ctr">
          <a:solidFill>
            <a:srgbClr val="0556A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UN Partners</a:t>
          </a:r>
          <a:endParaRPr lang="en-US" sz="2000" b="1" kern="12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2610224" y="2697258"/>
        <a:ext cx="1293151" cy="1293151"/>
      </dsp:txXfrm>
    </dsp:sp>
    <dsp:sp modelId="{0BBE11F0-2FB3-4342-874B-16BC40988E79}">
      <dsp:nvSpPr>
        <dsp:cNvPr id="0" name=""/>
        <dsp:cNvSpPr/>
      </dsp:nvSpPr>
      <dsp:spPr>
        <a:xfrm rot="10800000">
          <a:off x="1881774" y="3069469"/>
          <a:ext cx="325510" cy="548730"/>
        </a:xfrm>
        <a:prstGeom prst="rightArrow">
          <a:avLst>
            <a:gd name="adj1" fmla="val 60000"/>
            <a:gd name="adj2" fmla="val 50000"/>
          </a:avLst>
        </a:prstGeom>
        <a:solidFill>
          <a:srgbClr val="0556A6"/>
        </a:solidFill>
        <a:ln>
          <a:solidFill>
            <a:srgbClr val="0556A6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10800000">
        <a:off x="1979427" y="3179215"/>
        <a:ext cx="227857" cy="329238"/>
      </dsp:txXfrm>
    </dsp:sp>
    <dsp:sp modelId="{708C6DF8-1112-45C9-B6A7-6D3145BEB209}">
      <dsp:nvSpPr>
        <dsp:cNvPr id="0" name=""/>
        <dsp:cNvSpPr/>
      </dsp:nvSpPr>
      <dsp:spPr>
        <a:xfrm>
          <a:off x="-100561" y="2429437"/>
          <a:ext cx="1828793" cy="1828793"/>
        </a:xfrm>
        <a:prstGeom prst="ellipse">
          <a:avLst/>
        </a:prstGeom>
        <a:noFill/>
        <a:ln w="12700" cap="flat" cmpd="sng" algn="ctr">
          <a:solidFill>
            <a:srgbClr val="0556A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External Partners</a:t>
          </a:r>
          <a:endParaRPr lang="en-US" sz="2000" b="1" kern="1200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67260" y="2697258"/>
        <a:ext cx="1293151" cy="1293151"/>
      </dsp:txXfrm>
    </dsp:sp>
    <dsp:sp modelId="{32926E24-7321-4A5B-96F2-8C84832C5AFE}">
      <dsp:nvSpPr>
        <dsp:cNvPr id="0" name=""/>
        <dsp:cNvSpPr/>
      </dsp:nvSpPr>
      <dsp:spPr>
        <a:xfrm rot="18000000">
          <a:off x="1257214" y="2019612"/>
          <a:ext cx="325510" cy="548730"/>
        </a:xfrm>
        <a:prstGeom prst="rightArrow">
          <a:avLst>
            <a:gd name="adj1" fmla="val 60000"/>
            <a:gd name="adj2" fmla="val 50000"/>
          </a:avLst>
        </a:prstGeom>
        <a:solidFill>
          <a:srgbClr val="0556A6"/>
        </a:solidFill>
        <a:ln>
          <a:solidFill>
            <a:srgbClr val="0556A6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281627" y="2171643"/>
        <a:ext cx="227857" cy="3292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35C1B4-AA89-46C8-978A-2E543ABFA29B}">
      <dsp:nvSpPr>
        <dsp:cNvPr id="0" name=""/>
        <dsp:cNvSpPr/>
      </dsp:nvSpPr>
      <dsp:spPr>
        <a:xfrm>
          <a:off x="1216334" y="2346867"/>
          <a:ext cx="484002" cy="922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2001" y="0"/>
              </a:lnTo>
              <a:lnTo>
                <a:pt x="242001" y="922260"/>
              </a:lnTo>
              <a:lnTo>
                <a:pt x="484002" y="9222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432297" y="2781959"/>
        <a:ext cx="52077" cy="52077"/>
      </dsp:txXfrm>
    </dsp:sp>
    <dsp:sp modelId="{FA5B970F-53C5-456F-8C38-0685D2F376B4}">
      <dsp:nvSpPr>
        <dsp:cNvPr id="0" name=""/>
        <dsp:cNvSpPr/>
      </dsp:nvSpPr>
      <dsp:spPr>
        <a:xfrm>
          <a:off x="1216334" y="2301147"/>
          <a:ext cx="48400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84002" y="457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446236" y="2334767"/>
        <a:ext cx="24200" cy="24200"/>
      </dsp:txXfrm>
    </dsp:sp>
    <dsp:sp modelId="{AAF4C54C-3368-4CB5-B891-82C3D4F3FDC9}">
      <dsp:nvSpPr>
        <dsp:cNvPr id="0" name=""/>
        <dsp:cNvSpPr/>
      </dsp:nvSpPr>
      <dsp:spPr>
        <a:xfrm>
          <a:off x="1216334" y="1424606"/>
          <a:ext cx="484002" cy="922260"/>
        </a:xfrm>
        <a:custGeom>
          <a:avLst/>
          <a:gdLst/>
          <a:ahLst/>
          <a:cxnLst/>
          <a:rect l="0" t="0" r="0" b="0"/>
          <a:pathLst>
            <a:path>
              <a:moveTo>
                <a:pt x="0" y="922260"/>
              </a:moveTo>
              <a:lnTo>
                <a:pt x="242001" y="922260"/>
              </a:lnTo>
              <a:lnTo>
                <a:pt x="242001" y="0"/>
              </a:lnTo>
              <a:lnTo>
                <a:pt x="484002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432297" y="1859698"/>
        <a:ext cx="52077" cy="52077"/>
      </dsp:txXfrm>
    </dsp:sp>
    <dsp:sp modelId="{A65442B0-C60C-4BD9-9A83-4E0901817441}">
      <dsp:nvSpPr>
        <dsp:cNvPr id="0" name=""/>
        <dsp:cNvSpPr/>
      </dsp:nvSpPr>
      <dsp:spPr>
        <a:xfrm rot="16200000">
          <a:off x="-1332166" y="1739968"/>
          <a:ext cx="3883203" cy="121379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 dirty="0">
              <a:latin typeface="Verdana" panose="020B0604030504040204" pitchFamily="34" charset="0"/>
              <a:ea typeface="Verdana" panose="020B0604030504040204" pitchFamily="34" charset="0"/>
            </a:rPr>
            <a:t>State actors</a:t>
          </a:r>
          <a:endParaRPr lang="en-US" sz="2400" b="1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-1332166" y="1739968"/>
        <a:ext cx="3883203" cy="1213798"/>
      </dsp:txXfrm>
    </dsp:sp>
    <dsp:sp modelId="{FF65D90D-8719-45AB-B05B-23A75DFB1A28}">
      <dsp:nvSpPr>
        <dsp:cNvPr id="0" name=""/>
        <dsp:cNvSpPr/>
      </dsp:nvSpPr>
      <dsp:spPr>
        <a:xfrm>
          <a:off x="1700337" y="1055702"/>
          <a:ext cx="2420012" cy="737808"/>
        </a:xfrm>
        <a:prstGeom prst="rect">
          <a:avLst/>
        </a:prstGeom>
        <a:noFill/>
        <a:ln w="12700" cap="flat" cmpd="sng" algn="ctr">
          <a:solidFill>
            <a:srgbClr val="0556A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The host government</a:t>
          </a:r>
          <a:endParaRPr lang="en-US" sz="2000" kern="12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700337" y="1055702"/>
        <a:ext cx="2420012" cy="737808"/>
      </dsp:txXfrm>
    </dsp:sp>
    <dsp:sp modelId="{54F0208E-833F-4683-87C6-14B398568010}">
      <dsp:nvSpPr>
        <dsp:cNvPr id="0" name=""/>
        <dsp:cNvSpPr/>
      </dsp:nvSpPr>
      <dsp:spPr>
        <a:xfrm>
          <a:off x="1700337" y="1977963"/>
          <a:ext cx="2420012" cy="737808"/>
        </a:xfrm>
        <a:prstGeom prst="rect">
          <a:avLst/>
        </a:prstGeom>
        <a:noFill/>
        <a:ln w="12700" cap="flat" cmpd="sng" algn="ctr">
          <a:solidFill>
            <a:srgbClr val="0556A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State security (military &amp; police)</a:t>
          </a:r>
          <a:endParaRPr lang="en-US" sz="2000" kern="1200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700337" y="1977963"/>
        <a:ext cx="2420012" cy="737808"/>
      </dsp:txXfrm>
    </dsp:sp>
    <dsp:sp modelId="{45A0FD30-0665-4B48-BD4D-77994EFE9FC6}">
      <dsp:nvSpPr>
        <dsp:cNvPr id="0" name=""/>
        <dsp:cNvSpPr/>
      </dsp:nvSpPr>
      <dsp:spPr>
        <a:xfrm>
          <a:off x="1700337" y="2900223"/>
          <a:ext cx="2420012" cy="737808"/>
        </a:xfrm>
        <a:prstGeom prst="rect">
          <a:avLst/>
        </a:prstGeom>
        <a:noFill/>
        <a:ln w="12700" cap="flat" cmpd="sng" algn="ctr">
          <a:solidFill>
            <a:srgbClr val="0556A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Local government authorities</a:t>
          </a:r>
          <a:endParaRPr lang="en-US" sz="2000" kern="12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700337" y="2900223"/>
        <a:ext cx="2420012" cy="73780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B848EF-D5D9-4ADA-9E19-AA9936D2B90D}">
      <dsp:nvSpPr>
        <dsp:cNvPr id="0" name=""/>
        <dsp:cNvSpPr/>
      </dsp:nvSpPr>
      <dsp:spPr>
        <a:xfrm>
          <a:off x="1459561" y="2346868"/>
          <a:ext cx="512540" cy="19532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6270" y="0"/>
              </a:lnTo>
              <a:lnTo>
                <a:pt x="256270" y="1953279"/>
              </a:lnTo>
              <a:lnTo>
                <a:pt x="512540" y="195327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665346" y="3273022"/>
        <a:ext cx="100970" cy="100970"/>
      </dsp:txXfrm>
    </dsp:sp>
    <dsp:sp modelId="{DCA90B7A-FEFE-4450-B3BD-04CC28E2130C}">
      <dsp:nvSpPr>
        <dsp:cNvPr id="0" name=""/>
        <dsp:cNvSpPr/>
      </dsp:nvSpPr>
      <dsp:spPr>
        <a:xfrm>
          <a:off x="1459561" y="2346868"/>
          <a:ext cx="512540" cy="9766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6270" y="0"/>
              </a:lnTo>
              <a:lnTo>
                <a:pt x="256270" y="976639"/>
              </a:lnTo>
              <a:lnTo>
                <a:pt x="512540" y="97663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688257" y="2807613"/>
        <a:ext cx="55148" cy="55148"/>
      </dsp:txXfrm>
    </dsp:sp>
    <dsp:sp modelId="{B9284C7F-4D40-4551-B2DD-DB6BDBF9CFD7}">
      <dsp:nvSpPr>
        <dsp:cNvPr id="0" name=""/>
        <dsp:cNvSpPr/>
      </dsp:nvSpPr>
      <dsp:spPr>
        <a:xfrm>
          <a:off x="1459561" y="2301148"/>
          <a:ext cx="51254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12540" y="457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703017" y="2334054"/>
        <a:ext cx="25627" cy="25627"/>
      </dsp:txXfrm>
    </dsp:sp>
    <dsp:sp modelId="{DA7970D0-4A30-44C0-AB18-5DBCC9BBF55E}">
      <dsp:nvSpPr>
        <dsp:cNvPr id="0" name=""/>
        <dsp:cNvSpPr/>
      </dsp:nvSpPr>
      <dsp:spPr>
        <a:xfrm>
          <a:off x="1459561" y="1370228"/>
          <a:ext cx="512540" cy="976639"/>
        </a:xfrm>
        <a:custGeom>
          <a:avLst/>
          <a:gdLst/>
          <a:ahLst/>
          <a:cxnLst/>
          <a:rect l="0" t="0" r="0" b="0"/>
          <a:pathLst>
            <a:path>
              <a:moveTo>
                <a:pt x="0" y="976639"/>
              </a:moveTo>
              <a:lnTo>
                <a:pt x="256270" y="976639"/>
              </a:lnTo>
              <a:lnTo>
                <a:pt x="256270" y="0"/>
              </a:lnTo>
              <a:lnTo>
                <a:pt x="512540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688257" y="1830974"/>
        <a:ext cx="55148" cy="55148"/>
      </dsp:txXfrm>
    </dsp:sp>
    <dsp:sp modelId="{8E0D325C-B2D8-413F-B167-CCE3AF411685}">
      <dsp:nvSpPr>
        <dsp:cNvPr id="0" name=""/>
        <dsp:cNvSpPr/>
      </dsp:nvSpPr>
      <dsp:spPr>
        <a:xfrm>
          <a:off x="1459561" y="393588"/>
          <a:ext cx="512540" cy="1953279"/>
        </a:xfrm>
        <a:custGeom>
          <a:avLst/>
          <a:gdLst/>
          <a:ahLst/>
          <a:cxnLst/>
          <a:rect l="0" t="0" r="0" b="0"/>
          <a:pathLst>
            <a:path>
              <a:moveTo>
                <a:pt x="0" y="1953279"/>
              </a:moveTo>
              <a:lnTo>
                <a:pt x="256270" y="1953279"/>
              </a:lnTo>
              <a:lnTo>
                <a:pt x="256270" y="0"/>
              </a:lnTo>
              <a:lnTo>
                <a:pt x="512540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665346" y="1319743"/>
        <a:ext cx="100970" cy="100970"/>
      </dsp:txXfrm>
    </dsp:sp>
    <dsp:sp modelId="{2C4DB15B-6E66-439D-9146-AA0B771CA4E3}">
      <dsp:nvSpPr>
        <dsp:cNvPr id="0" name=""/>
        <dsp:cNvSpPr/>
      </dsp:nvSpPr>
      <dsp:spPr>
        <a:xfrm rot="16200000">
          <a:off x="-1168258" y="1775131"/>
          <a:ext cx="4112166" cy="11434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 dirty="0">
              <a:latin typeface="Verdana" panose="020B0604030504040204" pitchFamily="34" charset="0"/>
              <a:ea typeface="Verdana" panose="020B0604030504040204" pitchFamily="34" charset="0"/>
            </a:rPr>
            <a:t>Non-State actors</a:t>
          </a:r>
          <a:endParaRPr lang="en-US" sz="2400" b="1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-1168258" y="1775131"/>
        <a:ext cx="4112166" cy="1143473"/>
      </dsp:txXfrm>
    </dsp:sp>
    <dsp:sp modelId="{046C135A-EDBE-4AAA-85B1-99120ED6691B}">
      <dsp:nvSpPr>
        <dsp:cNvPr id="0" name=""/>
        <dsp:cNvSpPr/>
      </dsp:nvSpPr>
      <dsp:spPr>
        <a:xfrm>
          <a:off x="1972101" y="2932"/>
          <a:ext cx="2562702" cy="781311"/>
        </a:xfrm>
        <a:prstGeom prst="rect">
          <a:avLst/>
        </a:prstGeom>
        <a:noFill/>
        <a:ln w="12700" cap="flat" cmpd="sng" algn="ctr">
          <a:solidFill>
            <a:srgbClr val="0556A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Civil society</a:t>
          </a:r>
          <a:endParaRPr lang="en-US" sz="2000" kern="12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972101" y="2932"/>
        <a:ext cx="2562702" cy="781311"/>
      </dsp:txXfrm>
    </dsp:sp>
    <dsp:sp modelId="{A125F2CF-429E-4580-8DF8-2095C52DF231}">
      <dsp:nvSpPr>
        <dsp:cNvPr id="0" name=""/>
        <dsp:cNvSpPr/>
      </dsp:nvSpPr>
      <dsp:spPr>
        <a:xfrm>
          <a:off x="1972101" y="979572"/>
          <a:ext cx="2562702" cy="781311"/>
        </a:xfrm>
        <a:prstGeom prst="rect">
          <a:avLst/>
        </a:prstGeom>
        <a:noFill/>
        <a:ln w="12700" cap="flat" cmpd="sng" algn="ctr">
          <a:solidFill>
            <a:srgbClr val="0556A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Religious leaders</a:t>
          </a:r>
          <a:endParaRPr lang="en-US" sz="2000" kern="12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972101" y="979572"/>
        <a:ext cx="2562702" cy="781311"/>
      </dsp:txXfrm>
    </dsp:sp>
    <dsp:sp modelId="{EC9A82B1-5311-4DFE-B158-B21A663566A2}">
      <dsp:nvSpPr>
        <dsp:cNvPr id="0" name=""/>
        <dsp:cNvSpPr/>
      </dsp:nvSpPr>
      <dsp:spPr>
        <a:xfrm>
          <a:off x="1972101" y="1956212"/>
          <a:ext cx="2562702" cy="781311"/>
        </a:xfrm>
        <a:prstGeom prst="rect">
          <a:avLst/>
        </a:prstGeom>
        <a:noFill/>
        <a:ln w="12700" cap="flat" cmpd="sng" algn="ctr">
          <a:solidFill>
            <a:srgbClr val="0556A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NGOs</a:t>
          </a:r>
          <a:endParaRPr lang="en-US" sz="2000" kern="12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972101" y="1956212"/>
        <a:ext cx="2562702" cy="781311"/>
      </dsp:txXfrm>
    </dsp:sp>
    <dsp:sp modelId="{6F76AABA-B873-4AA1-9D73-3C375BDCB454}">
      <dsp:nvSpPr>
        <dsp:cNvPr id="0" name=""/>
        <dsp:cNvSpPr/>
      </dsp:nvSpPr>
      <dsp:spPr>
        <a:xfrm>
          <a:off x="1972101" y="2932851"/>
          <a:ext cx="2562702" cy="781311"/>
        </a:xfrm>
        <a:prstGeom prst="rect">
          <a:avLst/>
        </a:prstGeom>
        <a:noFill/>
        <a:ln w="12700" cap="flat" cmpd="sng" algn="ctr">
          <a:solidFill>
            <a:srgbClr val="0556A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Communities </a:t>
          </a:r>
          <a:endParaRPr lang="en-US" sz="2000" kern="12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972101" y="2932851"/>
        <a:ext cx="2562702" cy="781311"/>
      </dsp:txXfrm>
    </dsp:sp>
    <dsp:sp modelId="{EFA13AF2-2377-4731-9EF3-4735388BC291}">
      <dsp:nvSpPr>
        <dsp:cNvPr id="0" name=""/>
        <dsp:cNvSpPr/>
      </dsp:nvSpPr>
      <dsp:spPr>
        <a:xfrm>
          <a:off x="1972101" y="3909491"/>
          <a:ext cx="2562702" cy="781311"/>
        </a:xfrm>
        <a:prstGeom prst="rect">
          <a:avLst/>
        </a:prstGeom>
        <a:noFill/>
        <a:ln w="12700" cap="flat" cmpd="sng" algn="ctr">
          <a:solidFill>
            <a:srgbClr val="0556A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Private sector</a:t>
          </a:r>
          <a:endParaRPr lang="en-US" sz="2000" kern="1200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972101" y="3909491"/>
        <a:ext cx="2562702" cy="7813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237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611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84E87CA-1A64-2644-7E72-40D785CA9F96}"/>
              </a:ext>
            </a:extLst>
          </p:cNvPr>
          <p:cNvSpPr txBox="1">
            <a:spLocks/>
          </p:cNvSpPr>
          <p:nvPr userDrawn="1"/>
        </p:nvSpPr>
        <p:spPr>
          <a:xfrm>
            <a:off x="838200" y="304005"/>
            <a:ext cx="10058400" cy="7239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4000" dirty="0"/>
          </a:p>
        </p:txBody>
      </p:sp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A4249D4-82F6-0C7F-A5A8-A6AD97A5BFD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118DDD-1A20-4337-7F9C-135358096951}"/>
              </a:ext>
            </a:extLst>
          </p:cNvPr>
          <p:cNvSpPr txBox="1"/>
          <p:nvPr userDrawn="1"/>
        </p:nvSpPr>
        <p:spPr>
          <a:xfrm>
            <a:off x="838200" y="257455"/>
            <a:ext cx="99802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1.8 Mission Partners</a:t>
            </a:r>
            <a:endParaRPr lang="en-GB" sz="1100" b="1" dirty="0">
              <a:solidFill>
                <a:schemeClr val="bg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491A8-69B5-79A0-9918-BE6F226BC14B}"/>
              </a:ext>
            </a:extLst>
          </p:cNvPr>
          <p:cNvSpPr txBox="1">
            <a:spLocks/>
          </p:cNvSpPr>
          <p:nvPr userDrawn="1"/>
        </p:nvSpPr>
        <p:spPr>
          <a:xfrm>
            <a:off x="696000" y="6456545"/>
            <a:ext cx="10800000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chemeClr val="bg1">
                    <a:lumMod val="75000"/>
                  </a:schemeClr>
                </a:solidFill>
              </a:rPr>
              <a:t>UN CPTM 2025                                                                                                                                                                   	                Slide </a:t>
            </a:r>
            <a:fld id="{60323EB4-2EFA-49D3-81CD-1A9035A87ED7}" type="slidenum">
              <a:rPr lang="en-US" sz="1100" smtClean="0">
                <a:solidFill>
                  <a:schemeClr val="bg1">
                    <a:lumMod val="75000"/>
                  </a:schemeClr>
                </a:solidFill>
              </a:rPr>
              <a:pPr algn="l"/>
              <a:t>‹#›</a:t>
            </a:fld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jpe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6.wdp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F111270-6C0E-794B-C15E-2854931A2B7D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1.8 Mission Partners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58930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CD5EA43B-9969-65AC-87C1-13708F00F8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5098" y="1753135"/>
            <a:ext cx="711334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3A30BE3-C062-5BBF-D19C-636EECD2979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6130" y="1766004"/>
            <a:ext cx="1134699" cy="1440000"/>
          </a:xfrm>
          <a:prstGeom prst="rect">
            <a:avLst/>
          </a:prstGeom>
        </p:spPr>
      </p:pic>
      <p:pic>
        <p:nvPicPr>
          <p:cNvPr id="3080" name="Picture 8" descr="Food and Agriculture Organization - Wikipedia">
            <a:extLst>
              <a:ext uri="{FF2B5EF4-FFF2-40B4-BE49-F238E27FC236}">
                <a16:creationId xmlns:a16="http://schemas.microsoft.com/office/drawing/2014/main" id="{0F001808-0FCF-68DD-97EB-590258FA9A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865" y="1767338"/>
            <a:ext cx="1418666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International Labour Organization - Wikipedia">
            <a:extLst>
              <a:ext uri="{FF2B5EF4-FFF2-40B4-BE49-F238E27FC236}">
                <a16:creationId xmlns:a16="http://schemas.microsoft.com/office/drawing/2014/main" id="{44FB9A72-9357-926C-6204-02BBC77FD0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5963" y="1766004"/>
            <a:ext cx="821334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Smithsonian and UNESCO Link Up to Celebrate World Heritage Convention |  Smithsonian Institution">
            <a:extLst>
              <a:ext uri="{FF2B5EF4-FFF2-40B4-BE49-F238E27FC236}">
                <a16:creationId xmlns:a16="http://schemas.microsoft.com/office/drawing/2014/main" id="{332B603D-CC18-D6B0-FB9D-062F4B8FDE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61868" y="1766004"/>
            <a:ext cx="1896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United Nations Environment Programme - Wikipedia">
            <a:extLst>
              <a:ext uri="{FF2B5EF4-FFF2-40B4-BE49-F238E27FC236}">
                <a16:creationId xmlns:a16="http://schemas.microsoft.com/office/drawing/2014/main" id="{775C48A0-DDF7-73B8-B4A1-754EE8FCD9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1991" y="4028409"/>
            <a:ext cx="1225666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UNOPS | 2030 Agenda in Latin America and the Caribbean">
            <a:extLst>
              <a:ext uri="{FF2B5EF4-FFF2-40B4-BE49-F238E27FC236}">
                <a16:creationId xmlns:a16="http://schemas.microsoft.com/office/drawing/2014/main" id="{968FF201-A74B-83A5-A0DC-7A4B75A565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5129" y="4033174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OCHA | 2030 Agenda in Latin America and the Caribbean">
            <a:extLst>
              <a:ext uri="{FF2B5EF4-FFF2-40B4-BE49-F238E27FC236}">
                <a16:creationId xmlns:a16="http://schemas.microsoft.com/office/drawing/2014/main" id="{2B0FB20D-8F55-4A7A-8BEF-B8C05BBF62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6887" y="4028409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FBBB409-8DF2-1626-918D-D12FC864413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011264" y="1753135"/>
            <a:ext cx="1440000" cy="1440000"/>
          </a:xfrm>
          <a:prstGeom prst="rect">
            <a:avLst/>
          </a:prstGeom>
        </p:spPr>
      </p:pic>
      <p:pic>
        <p:nvPicPr>
          <p:cNvPr id="3094" name="Picture 22" descr="United Nations Office on Drugs and Crime | Land Portal">
            <a:extLst>
              <a:ext uri="{FF2B5EF4-FFF2-40B4-BE49-F238E27FC236}">
                <a16:creationId xmlns:a16="http://schemas.microsoft.com/office/drawing/2014/main" id="{102B7958-4CD0-BF25-A154-295924B5A0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1133" y="4023958"/>
            <a:ext cx="1675385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949A0B7-EE03-55D1-B096-887CF98FA40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8500" y="4036468"/>
            <a:ext cx="1655133" cy="1440000"/>
          </a:xfrm>
          <a:prstGeom prst="rect">
            <a:avLst/>
          </a:prstGeom>
        </p:spPr>
      </p:pic>
      <p:pic>
        <p:nvPicPr>
          <p:cNvPr id="3096" name="Picture 24" descr="World Food Programme (WFP) – Facts – 2020 - NobelPrize.org">
            <a:extLst>
              <a:ext uri="{FF2B5EF4-FFF2-40B4-BE49-F238E27FC236}">
                <a16:creationId xmlns:a16="http://schemas.microsoft.com/office/drawing/2014/main" id="{D631A8BD-BF3B-400F-8317-C3C8B3550C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58131" y="4033174"/>
            <a:ext cx="96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World Health Organization - United States Department of State">
            <a:extLst>
              <a:ext uri="{FF2B5EF4-FFF2-40B4-BE49-F238E27FC236}">
                <a16:creationId xmlns:a16="http://schemas.microsoft.com/office/drawing/2014/main" id="{71D06CD0-1C31-CE55-B81E-B29F5E06D1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22629" y="4020306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omestic violence widely accepted in local communities – UNICEF ...">
            <a:extLst>
              <a:ext uri="{FF2B5EF4-FFF2-40B4-BE49-F238E27FC236}">
                <a16:creationId xmlns:a16="http://schemas.microsoft.com/office/drawing/2014/main" id="{6567E4C8-0996-FD74-6362-96C7EFD081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4225" y="1588928"/>
            <a:ext cx="1768414" cy="1768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BD37CD-C502-1DA3-A779-40B2D8606F71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 dirty="0">
                <a:solidFill>
                  <a:srgbClr val="0055A5"/>
                </a:solidFill>
                <a:latin typeface="Verdana"/>
                <a:ea typeface="Verdana"/>
              </a:rPr>
              <a:t>UN Partners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ED37B4D-5669-BD47-45F1-2D2A4B13A71E}"/>
              </a:ext>
            </a:extLst>
          </p:cNvPr>
          <p:cNvSpPr txBox="1"/>
          <p:nvPr/>
        </p:nvSpPr>
        <p:spPr>
          <a:xfrm>
            <a:off x="2115586" y="5896852"/>
            <a:ext cx="8331199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 i="1" dirty="0">
                <a:solidFill>
                  <a:srgbClr val="0556A6"/>
                </a:solidFill>
                <a:latin typeface="Verdana"/>
                <a:ea typeface="Verdana"/>
              </a:rPr>
              <a:t>UN partners include all the UN agencies, funds and programmes in a country.</a:t>
            </a:r>
            <a:endParaRPr lang="en-US" i="1" dirty="0">
              <a:solidFill>
                <a:srgbClr val="0556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8001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88A6439-722C-0FBC-A218-5F5E7F0398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59087" y="3999608"/>
            <a:ext cx="3456495" cy="2307210"/>
          </a:xfrm>
          <a:prstGeom prst="rect">
            <a:avLst/>
          </a:prstGeom>
        </p:spPr>
      </p:pic>
      <p:pic>
        <p:nvPicPr>
          <p:cNvPr id="4100" name="Picture 4" descr="WFP wants South Sudan government to help recover missing trucks | UNMISS">
            <a:extLst>
              <a:ext uri="{FF2B5EF4-FFF2-40B4-BE49-F238E27FC236}">
                <a16:creationId xmlns:a16="http://schemas.microsoft.com/office/drawing/2014/main" id="{DC9F1DFE-9588-7991-CF68-332231EDBA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6420" y="3999608"/>
            <a:ext cx="3456495" cy="2303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1337395-5E87-CED4-1BD7-CD254FD52FA9}"/>
              </a:ext>
            </a:extLst>
          </p:cNvPr>
          <p:cNvSpPr txBox="1"/>
          <p:nvPr/>
        </p:nvSpPr>
        <p:spPr>
          <a:xfrm>
            <a:off x="1245108" y="722319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 Country Team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2BA97F-AC66-CFDF-0388-3B5118ED49EB}"/>
              </a:ext>
            </a:extLst>
          </p:cNvPr>
          <p:cNvSpPr txBox="1"/>
          <p:nvPr/>
        </p:nvSpPr>
        <p:spPr>
          <a:xfrm>
            <a:off x="1598645" y="1438354"/>
            <a:ext cx="9000000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Why is it Important?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Knows the host country and conflict situation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Relationship with national partners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Continuity for peacebuilding activities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Financial resources and expertise</a:t>
            </a: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6047042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337395-5E87-CED4-1BD7-CD254FD52FA9}"/>
              </a:ext>
            </a:extLst>
          </p:cNvPr>
          <p:cNvSpPr txBox="1"/>
          <p:nvPr/>
        </p:nvSpPr>
        <p:spPr>
          <a:xfrm>
            <a:off x="1245108" y="722319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Obstacles to Integration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2BA97F-AC66-CFDF-0388-3B5118ED49EB}"/>
              </a:ext>
            </a:extLst>
          </p:cNvPr>
          <p:cNvSpPr txBox="1"/>
          <p:nvPr/>
        </p:nvSpPr>
        <p:spPr>
          <a:xfrm>
            <a:off x="1598645" y="1438354"/>
            <a:ext cx="9000000" cy="42473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MT-Identity-H"/>
              </a:rPr>
              <a:t>Obstacles to integration include: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Different mandates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Separate governance and accountability mechanisms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Different funding systems, mechanisms and budget cycles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Distinct planning and programming cycles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Different timelines and timeframes 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Different institutional/organizational cultures, management styles and reporting lines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Different views on uniformed personnel in humanitarian operations </a:t>
            </a:r>
          </a:p>
        </p:txBody>
      </p:sp>
    </p:spTree>
    <p:extLst>
      <p:ext uri="{BB962C8B-B14F-4D97-AF65-F5344CB8AC3E}">
        <p14:creationId xmlns:p14="http://schemas.microsoft.com/office/powerpoint/2010/main" val="10233362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337395-5E87-CED4-1BD7-CD254FD52FA9}"/>
              </a:ext>
            </a:extLst>
          </p:cNvPr>
          <p:cNvSpPr txBox="1"/>
          <p:nvPr/>
        </p:nvSpPr>
        <p:spPr>
          <a:xfrm>
            <a:off x="1245108" y="722319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Effective Strategic Partnerships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2BA97F-AC66-CFDF-0388-3B5118ED49EB}"/>
              </a:ext>
            </a:extLst>
          </p:cNvPr>
          <p:cNvSpPr txBox="1"/>
          <p:nvPr/>
        </p:nvSpPr>
        <p:spPr>
          <a:xfrm>
            <a:off x="1598645" y="1438354"/>
            <a:ext cx="9000000" cy="36317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MT-Identity-H"/>
              </a:rPr>
              <a:t>Partnerships based on a shared vision of UN strategic objectives at the country level: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latin typeface="Verdana"/>
                <a:ea typeface="Calibri"/>
                <a:cs typeface="Arial"/>
              </a:rPr>
              <a:t>The goal is coherence and mutual support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effectLst/>
                <a:latin typeface="Verdana"/>
                <a:ea typeface="Calibri"/>
                <a:cs typeface="Arial"/>
              </a:rPr>
              <a:t>SRSG leads</a:t>
            </a:r>
            <a:r>
              <a:rPr lang="en-GB" sz="2000" dirty="0">
                <a:latin typeface="Verdana"/>
                <a:ea typeface="Calibri"/>
                <a:cs typeface="Arial"/>
              </a:rPr>
              <a:t> </a:t>
            </a:r>
            <a:r>
              <a:rPr lang="en-GB" sz="2000" dirty="0">
                <a:effectLst/>
                <a:latin typeface="Verdana"/>
                <a:ea typeface="Calibri"/>
                <a:cs typeface="Arial"/>
              </a:rPr>
              <a:t>strategic </a:t>
            </a:r>
            <a:r>
              <a:rPr lang="en-GB" sz="2000" dirty="0">
                <a:latin typeface="Verdana"/>
                <a:ea typeface="Calibri"/>
                <a:cs typeface="Arial"/>
              </a:rPr>
              <a:t>partnerships</a:t>
            </a:r>
            <a:r>
              <a:rPr lang="en-GB" sz="2000" dirty="0">
                <a:effectLst/>
                <a:latin typeface="Verdana"/>
                <a:ea typeface="Calibri"/>
                <a:cs typeface="Arial"/>
              </a:rPr>
              <a:t> between peacekeeping and UNCT</a:t>
            </a:r>
            <a:endParaRPr lang="en-GB" dirty="0">
              <a:latin typeface="Verdana"/>
              <a:ea typeface="Calibri"/>
              <a:cs typeface="Arial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latin typeface="Verdana"/>
                <a:ea typeface="Calibri"/>
                <a:cs typeface="Arial"/>
              </a:rPr>
              <a:t>DSRSG leads the UNCT and supports partnerships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latin typeface="Verdana"/>
                <a:ea typeface="Verdana"/>
                <a:cs typeface="Arial"/>
              </a:rPr>
              <a:t>Integration must add value and improve impact</a:t>
            </a:r>
            <a:endParaRPr lang="en-GB" sz="2000" dirty="0">
              <a:latin typeface="Verdana"/>
              <a:ea typeface="Calibri"/>
              <a:cs typeface="Arial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latin typeface="Verdana"/>
                <a:ea typeface="Calibri"/>
                <a:cs typeface="Arial"/>
              </a:rPr>
              <a:t>Not all activities to be done in an integrated way and they don't need to be in the same building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91476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EB25725-336B-BDD9-FADD-B150C33A4ECB}"/>
              </a:ext>
            </a:extLst>
          </p:cNvPr>
          <p:cNvSpPr txBox="1"/>
          <p:nvPr/>
        </p:nvSpPr>
        <p:spPr>
          <a:xfrm>
            <a:off x="1245108" y="716182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External Partners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79D9B0-137D-90D0-AC7C-CC24FC71C56F}"/>
              </a:ext>
            </a:extLst>
          </p:cNvPr>
          <p:cNvSpPr txBox="1"/>
          <p:nvPr/>
        </p:nvSpPr>
        <p:spPr>
          <a:xfrm>
            <a:off x="1598645" y="1438354"/>
            <a:ext cx="9000000" cy="42473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International and Regional Governmental Organizations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International Financial Institutions (IFIs)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Regional and sub-regional organizations (AU, ECOWAS etc.)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Non-UN-led military forces deployed under a regional organization or a part of a coalition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International Committee of the Red Cross (ICRC)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Neutral and, independent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Humanitarian protection and assistance for people affected by armed conflict and violence</a:t>
            </a:r>
          </a:p>
        </p:txBody>
      </p:sp>
    </p:spTree>
    <p:extLst>
      <p:ext uri="{BB962C8B-B14F-4D97-AF65-F5344CB8AC3E}">
        <p14:creationId xmlns:p14="http://schemas.microsoft.com/office/powerpoint/2010/main" val="32094804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4D4D7C-8A48-38F6-5B0B-572E176167FC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Why is Coordination and Cooperation Important?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F083257-7693-CFCA-A4EA-AFAFB3FECB87}"/>
              </a:ext>
            </a:extLst>
          </p:cNvPr>
          <p:cNvSpPr txBox="1"/>
          <p:nvPr/>
        </p:nvSpPr>
        <p:spPr>
          <a:xfrm>
            <a:off x="1598645" y="1438354"/>
            <a:ext cx="9000000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It is critical to peacekeeping success. 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The UN has to coordinate with external partners, even if they normally pursue independent agendas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They provide local knowledge and inputs into mission planning and help harmonize activities</a:t>
            </a:r>
            <a:endParaRPr lang="en-US" dirty="0"/>
          </a:p>
        </p:txBody>
      </p:sp>
      <p:pic>
        <p:nvPicPr>
          <p:cNvPr id="1026" name="Picture 2" descr="Adapting UN peace operations to changing world a 'shared responsibility,'  Guterres tells Security Council | UNFICYP">
            <a:extLst>
              <a:ext uri="{FF2B5EF4-FFF2-40B4-BE49-F238E27FC236}">
                <a16:creationId xmlns:a16="http://schemas.microsoft.com/office/drawing/2014/main" id="{CC5B805D-1049-51FA-B17C-0A03EB4C63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689680"/>
            <a:ext cx="5029200" cy="2912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28064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0A14643-69D8-B87D-CFCB-A99CB0BD928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2758" y="3105672"/>
            <a:ext cx="3707106" cy="293565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B3E4BF9-F025-E31B-48D0-55AB40D7466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9170" y="3899487"/>
            <a:ext cx="4773175" cy="214184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AE8B46D-ABD4-B6F9-DC3F-3656FCC3FAA4}"/>
              </a:ext>
            </a:extLst>
          </p:cNvPr>
          <p:cNvSpPr txBox="1"/>
          <p:nvPr/>
        </p:nvSpPr>
        <p:spPr>
          <a:xfrm>
            <a:off x="1245108" y="770332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International Non-Governmental Organizations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782D0F-F787-542F-D32E-9A39E6FBD453}"/>
              </a:ext>
            </a:extLst>
          </p:cNvPr>
          <p:cNvSpPr txBox="1"/>
          <p:nvPr/>
        </p:nvSpPr>
        <p:spPr>
          <a:xfrm>
            <a:off x="1512919" y="1619329"/>
            <a:ext cx="9433971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NGOs with an international presence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They provide humanitarian assistance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Missions sometimes work with NGOs as partners for quick impact projects</a:t>
            </a:r>
          </a:p>
        </p:txBody>
      </p:sp>
    </p:spTree>
    <p:extLst>
      <p:ext uri="{BB962C8B-B14F-4D97-AF65-F5344CB8AC3E}">
        <p14:creationId xmlns:p14="http://schemas.microsoft.com/office/powerpoint/2010/main" val="29607381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76th Session, 4th Committee Statement | ICRC">
            <a:extLst>
              <a:ext uri="{FF2B5EF4-FFF2-40B4-BE49-F238E27FC236}">
                <a16:creationId xmlns:a16="http://schemas.microsoft.com/office/drawing/2014/main" id="{AA0B56A4-E489-D64D-FE8B-08E14ACE10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8599" y="3531374"/>
            <a:ext cx="4114800" cy="269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B0CE087-F0E9-75D4-1164-B02FC479E68E}"/>
              </a:ext>
            </a:extLst>
          </p:cNvPr>
          <p:cNvSpPr txBox="1"/>
          <p:nvPr/>
        </p:nvSpPr>
        <p:spPr>
          <a:xfrm>
            <a:off x="1245108" y="69635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International Committee of the Red Cross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069000-5CAC-CBBD-D806-2161A3B9552E}"/>
              </a:ext>
            </a:extLst>
          </p:cNvPr>
          <p:cNvSpPr txBox="1"/>
          <p:nvPr/>
        </p:nvSpPr>
        <p:spPr>
          <a:xfrm>
            <a:off x="1598645" y="1438354"/>
            <a:ext cx="9000000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Important humanitarian actor, recognized by all states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Mandate: protect and assist victims of armed conflict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Recognized as having an international legal personality or international legal status of its own</a:t>
            </a:r>
          </a:p>
        </p:txBody>
      </p:sp>
    </p:spTree>
    <p:extLst>
      <p:ext uri="{BB962C8B-B14F-4D97-AF65-F5344CB8AC3E}">
        <p14:creationId xmlns:p14="http://schemas.microsoft.com/office/powerpoint/2010/main" val="3980942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7694EF4-247E-1FCD-AEBD-50D78C682E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3493" y="4412662"/>
            <a:ext cx="1464914" cy="146137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FC2CACA-F8A8-AE59-97A1-D89B06BAEFEB}"/>
              </a:ext>
            </a:extLst>
          </p:cNvPr>
          <p:cNvSpPr txBox="1"/>
          <p:nvPr/>
        </p:nvSpPr>
        <p:spPr>
          <a:xfrm>
            <a:off x="1240161" y="715539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Individual Member States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975EA0-DF03-38B1-C0DE-A1C764F78B17}"/>
              </a:ext>
            </a:extLst>
          </p:cNvPr>
          <p:cNvSpPr txBox="1"/>
          <p:nvPr/>
        </p:nvSpPr>
        <p:spPr>
          <a:xfrm>
            <a:off x="1596000" y="1433170"/>
            <a:ext cx="9000000" cy="240065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Diplomatic community, bilateral donors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Contractors, non-UN-led military forces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Non-UN-led military forces deployed alongside peacekeeping operations: </a:t>
            </a:r>
            <a:endParaRPr lang="en-US" sz="2000" dirty="0">
              <a:latin typeface="Verdana"/>
              <a:ea typeface="Verdana"/>
            </a:endParaRP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GB" sz="2000" dirty="0">
                <a:latin typeface="Verdana"/>
                <a:ea typeface="Verdana"/>
              </a:rPr>
              <a:t>France’s deployment of forces in 2013: </a:t>
            </a:r>
            <a:r>
              <a:rPr lang="en-GB" sz="2000" i="1" dirty="0">
                <a:latin typeface="Verdana"/>
                <a:ea typeface="Verdana"/>
              </a:rPr>
              <a:t>Operation Serval</a:t>
            </a:r>
            <a:r>
              <a:rPr lang="en-GB" sz="2000" dirty="0">
                <a:latin typeface="Verdana"/>
                <a:ea typeface="Verdana"/>
              </a:rPr>
              <a:t> in Mali and </a:t>
            </a:r>
            <a:r>
              <a:rPr lang="en-GB" sz="2000" i="1" dirty="0">
                <a:latin typeface="Verdana"/>
                <a:ea typeface="Verdana"/>
              </a:rPr>
              <a:t>Operation Sangaris</a:t>
            </a:r>
            <a:r>
              <a:rPr lang="en-GB" sz="2000" dirty="0">
                <a:latin typeface="Verdana"/>
                <a:ea typeface="Verdana"/>
              </a:rPr>
              <a:t> in the Central African Republic</a:t>
            </a:r>
            <a:endParaRPr lang="en-US" sz="2000" dirty="0">
              <a:latin typeface="Verdana"/>
              <a:ea typeface="Verdana"/>
            </a:endParaRPr>
          </a:p>
        </p:txBody>
      </p:sp>
      <p:pic>
        <p:nvPicPr>
          <p:cNvPr id="5122" name="Picture 2" descr="Japan International Cooperation Agency - Wikipedia">
            <a:extLst>
              <a:ext uri="{FF2B5EF4-FFF2-40B4-BE49-F238E27FC236}">
                <a16:creationId xmlns:a16="http://schemas.microsoft.com/office/drawing/2014/main" id="{4BC65A96-947C-66F8-3C6C-2B9287E7D8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6167" y="4468870"/>
            <a:ext cx="1676760" cy="1348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Global Affairs Canada | Land Portal">
            <a:extLst>
              <a:ext uri="{FF2B5EF4-FFF2-40B4-BE49-F238E27FC236}">
                <a16:creationId xmlns:a16="http://schemas.microsoft.com/office/drawing/2014/main" id="{AF3F64E6-D31B-F124-F5F6-BD896F4172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161" y="4662268"/>
            <a:ext cx="3117512" cy="962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FCDO - Global Road Safety Partnership">
            <a:extLst>
              <a:ext uri="{FF2B5EF4-FFF2-40B4-BE49-F238E27FC236}">
                <a16:creationId xmlns:a16="http://schemas.microsoft.com/office/drawing/2014/main" id="{6173391E-7C30-EA98-D5AC-8482F47A7A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433" y="4733774"/>
            <a:ext cx="2400300" cy="81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44246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CC09BA-C7AD-ECF3-D5CC-FF8D5082CBE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8245" y="4291761"/>
            <a:ext cx="2797965" cy="108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09923BA-A667-0B38-A028-C2957C4772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3451" y="4111761"/>
            <a:ext cx="2286000" cy="137041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5E5F708-AB6D-A134-6286-B3F7FC297F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8460" y="4111761"/>
            <a:ext cx="1425184" cy="14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72C0E5B-CAA2-6F9A-36B7-305F778AD97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2438" y="4111761"/>
            <a:ext cx="1464706" cy="1440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E8012B8-F357-7664-BDD6-C85842B2B194}"/>
              </a:ext>
            </a:extLst>
          </p:cNvPr>
          <p:cNvSpPr txBox="1"/>
          <p:nvPr/>
        </p:nvSpPr>
        <p:spPr>
          <a:xfrm>
            <a:off x="1245108" y="765494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Intergovernmental Organizations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25EFA1-AF69-313F-5CEB-3F2AE68CCD8D}"/>
              </a:ext>
            </a:extLst>
          </p:cNvPr>
          <p:cNvSpPr txBox="1"/>
          <p:nvPr/>
        </p:nvSpPr>
        <p:spPr>
          <a:xfrm>
            <a:off x="1598644" y="1438354"/>
            <a:ext cx="9000000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Regional and subregional organizations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Differing roles and relationships with the UN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The SC has authorized peace enforcement operations under Chapter VIII by regional organizations or coalitions (NATO and AU)</a:t>
            </a:r>
            <a:endParaRPr lang="en-US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995280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6230F6B-4B30-CF1A-F1A5-01081B23E6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8017060"/>
              </p:ext>
            </p:extLst>
          </p:nvPr>
        </p:nvGraphicFramePr>
        <p:xfrm>
          <a:off x="1596000" y="1447800"/>
          <a:ext cx="8999999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Aim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0" i="0" u="none" strike="noStrike" noProof="0" dirty="0">
                          <a:solidFill>
                            <a:srgbClr val="000000"/>
                          </a:solidFill>
                          <a:latin typeface="Verdana"/>
                        </a:rPr>
                        <a:t>To explain how the successful implementation of a UN peacekeeping mandate requires the mission to work well with different partners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20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153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Relevance</a:t>
                      </a:r>
                      <a:endParaRPr lang="en-GB" sz="2000" b="1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552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Different actors work to bring a sustainable or lasting peace in the country to which you will deploy. Everyone needs to work together to achieve the common goal.  </a:t>
                      </a:r>
                    </a:p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This lesson explains what it means to have effective working relationships with different partners.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49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01277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F111270-6C0E-794B-C15E-2854931A2B7D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Thank You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424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6230F6B-4B30-CF1A-F1A5-01081B23E6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230624"/>
              </p:ext>
            </p:extLst>
          </p:nvPr>
        </p:nvGraphicFramePr>
        <p:xfrm>
          <a:off x="1596000" y="1338480"/>
          <a:ext cx="8999999" cy="418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Learning Outcomes</a:t>
                      </a:r>
                      <a:endParaRPr lang="en-US" sz="2000" dirty="0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387898">
                <a:tc>
                  <a:txBody>
                    <a:bodyPr/>
                    <a:lstStyle/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List types and examples of partners that support peacekeeping mission efforts, including national and other partners.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Explain why national partners, including both State and non-State actors, need to lead the efforts to secure a lasting peace.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Describe key UN partners who comprise a UN Country Team (UNCT) and explain their roles 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Describe the UNCT’s integrated approach to achieve humanitarian and developmental success in a country recovering from violent conflict.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1967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2191541-8E00-2420-0D12-EAC7587A49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7574122"/>
              </p:ext>
            </p:extLst>
          </p:nvPr>
        </p:nvGraphicFramePr>
        <p:xfrm>
          <a:off x="1524000" y="2079000"/>
          <a:ext cx="9144000" cy="270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0839">
                  <a:extLst>
                    <a:ext uri="{9D8B030D-6E8A-4147-A177-3AD203B41FA5}">
                      <a16:colId xmlns:a16="http://schemas.microsoft.com/office/drawing/2014/main" val="2117369804"/>
                    </a:ext>
                  </a:extLst>
                </a:gridCol>
                <a:gridCol w="7463161">
                  <a:extLst>
                    <a:ext uri="{9D8B030D-6E8A-4147-A177-3AD203B41FA5}">
                      <a16:colId xmlns:a16="http://schemas.microsoft.com/office/drawing/2014/main" val="2504447503"/>
                    </a:ext>
                  </a:extLst>
                </a:gridCol>
              </a:tblGrid>
              <a:tr h="90000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solidFill>
                            <a:srgbClr val="0556A6"/>
                          </a:solidFill>
                          <a:effectLst/>
                          <a:latin typeface="Verdana"/>
                          <a:ea typeface="Verdana"/>
                        </a:rPr>
                        <a:t>Required Learning Activity 1.8.1: Football/Cricket</a:t>
                      </a:r>
                      <a:endParaRPr lang="en-US" sz="2000" dirty="0">
                        <a:solidFill>
                          <a:srgbClr val="0556A6"/>
                        </a:solidFill>
                        <a:effectLst/>
                        <a:latin typeface="Verdana"/>
                        <a:ea typeface="Verdan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5574739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556A6"/>
                          </a:solidFill>
                          <a:effectLst/>
                          <a:latin typeface="Verdana"/>
                          <a:ea typeface="Verdana"/>
                          <a:cs typeface="Arial"/>
                        </a:rPr>
                        <a:t>Purpose: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effectLst/>
                          <a:latin typeface="Verdana"/>
                          <a:ea typeface="Verdana"/>
                          <a:cs typeface="Arial"/>
                        </a:rPr>
                        <a:t>To identify and appreciate diversity in UN peacekeeping environments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996522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solidFill>
                            <a:srgbClr val="0556A6"/>
                          </a:solidFill>
                          <a:effectLst/>
                          <a:latin typeface="Verdana"/>
                          <a:ea typeface="Verdana"/>
                        </a:rPr>
                        <a:t>Time:</a:t>
                      </a:r>
                      <a:endParaRPr lang="en-US" sz="2000" dirty="0">
                        <a:solidFill>
                          <a:srgbClr val="0556A6"/>
                        </a:solidFill>
                        <a:effectLst/>
                        <a:latin typeface="Verdana"/>
                        <a:ea typeface="Verdan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effectLst/>
                          <a:latin typeface="Verdana"/>
                          <a:ea typeface="Verdana"/>
                        </a:rPr>
                        <a:t>5 minutes</a:t>
                      </a:r>
                      <a:endParaRPr lang="en-US" sz="2000" dirty="0">
                        <a:effectLst/>
                        <a:latin typeface="Verdana"/>
                        <a:ea typeface="Verdan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82952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5233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1FFD7C-AC69-ABB7-3918-5FF56A96594B}"/>
              </a:ext>
            </a:extLst>
          </p:cNvPr>
          <p:cNvSpPr txBox="1"/>
          <p:nvPr/>
        </p:nvSpPr>
        <p:spPr>
          <a:xfrm>
            <a:off x="838200" y="1897168"/>
            <a:ext cx="2243328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400" b="1" dirty="0">
                <a:solidFill>
                  <a:srgbClr val="0556A6"/>
                </a:solidFill>
                <a:latin typeface="Verdana"/>
                <a:ea typeface="Verdana"/>
              </a:rPr>
              <a:t>Indicative Post-Conflict Tasks</a:t>
            </a:r>
            <a:endParaRPr lang="en-GB" sz="1400" b="1" dirty="0">
              <a:solidFill>
                <a:srgbClr val="0556A6"/>
              </a:solidFill>
              <a:latin typeface="Verdana"/>
              <a:ea typeface="Verdan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A95928-18C7-4EAC-A4CB-1DFDD947A3E1}"/>
              </a:ext>
            </a:extLst>
          </p:cNvPr>
          <p:cNvSpPr txBox="1"/>
          <p:nvPr/>
        </p:nvSpPr>
        <p:spPr>
          <a:xfrm>
            <a:off x="838200" y="2419422"/>
            <a:ext cx="2517648" cy="391645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en-US" sz="1450" dirty="0">
                <a:latin typeface="Verdana"/>
                <a:ea typeface="Verdana"/>
              </a:rPr>
              <a:t>Infrastructure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en-US" sz="1450" dirty="0">
                <a:latin typeface="Verdana"/>
                <a:ea typeface="Verdana"/>
              </a:rPr>
              <a:t>Employment</a:t>
            </a:r>
            <a:endParaRPr lang="en-GB" sz="1450" dirty="0">
              <a:latin typeface="Verdana"/>
              <a:ea typeface="Verdana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en-GB" sz="1450" dirty="0">
                <a:latin typeface="Verdana"/>
                <a:ea typeface="Verdana"/>
              </a:rPr>
              <a:t>Economic governance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en-GB" sz="1450" dirty="0">
                <a:latin typeface="Verdana"/>
                <a:ea typeface="Verdana"/>
              </a:rPr>
              <a:t>Civil administrative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en-GB" sz="1450" dirty="0">
                <a:latin typeface="Verdana"/>
                <a:ea typeface="Verdana"/>
              </a:rPr>
              <a:t>Elections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en-GB" sz="1450" dirty="0">
                <a:latin typeface="Verdana"/>
                <a:ea typeface="Verdana"/>
              </a:rPr>
              <a:t>Political process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en-GB" sz="1450" dirty="0">
                <a:latin typeface="Verdana"/>
                <a:ea typeface="Verdana"/>
              </a:rPr>
              <a:t>Security </a:t>
            </a:r>
            <a:r>
              <a:rPr lang="en-GB" sz="1450">
                <a:latin typeface="Verdana"/>
                <a:ea typeface="Verdana"/>
              </a:rPr>
              <a:t>Sector Reform</a:t>
            </a:r>
            <a:endParaRPr lang="en-GB" sz="1450" dirty="0">
              <a:latin typeface="Verdana"/>
              <a:ea typeface="Verdana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en-GB" sz="1450" dirty="0">
                <a:latin typeface="Verdana"/>
                <a:ea typeface="Verdana"/>
              </a:rPr>
              <a:t>DDR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en-GB" sz="1450" dirty="0">
                <a:latin typeface="Verdana"/>
                <a:ea typeface="Verdana"/>
              </a:rPr>
              <a:t>Rule of law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en-GB" sz="1450" dirty="0">
                <a:latin typeface="Verdana"/>
                <a:ea typeface="Verdana"/>
              </a:rPr>
              <a:t>Human rights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en-GB" sz="1450" dirty="0">
                <a:latin typeface="Verdana"/>
                <a:ea typeface="Verdana"/>
              </a:rPr>
              <a:t>Capacity building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en-GB" sz="1450" dirty="0">
                <a:latin typeface="Verdana"/>
                <a:ea typeface="Verdana"/>
              </a:rPr>
              <a:t>Humanitarian assistance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endParaRPr lang="en-US" sz="1450" dirty="0"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B880D2-9C67-A0F0-0D24-9B0008C6C4C9}"/>
              </a:ext>
            </a:extLst>
          </p:cNvPr>
          <p:cNvSpPr txBox="1"/>
          <p:nvPr/>
        </p:nvSpPr>
        <p:spPr>
          <a:xfrm>
            <a:off x="3355848" y="1989248"/>
            <a:ext cx="2243328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400" b="1" dirty="0">
                <a:solidFill>
                  <a:srgbClr val="0556A6"/>
                </a:solidFill>
                <a:latin typeface="Verdana"/>
                <a:ea typeface="Verdana"/>
              </a:rPr>
              <a:t>Stabilization</a:t>
            </a:r>
            <a:endParaRPr lang="en-GB" sz="1400" b="1" dirty="0">
              <a:solidFill>
                <a:srgbClr val="0556A6"/>
              </a:solidFill>
              <a:latin typeface="Verdana"/>
              <a:ea typeface="Verdan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CA2104-5B6D-AAE4-23B7-675A5EF95EC3}"/>
              </a:ext>
            </a:extLst>
          </p:cNvPr>
          <p:cNvSpPr txBox="1"/>
          <p:nvPr/>
        </p:nvSpPr>
        <p:spPr>
          <a:xfrm>
            <a:off x="6083808" y="1989248"/>
            <a:ext cx="2243328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400" b="1" dirty="0">
                <a:solidFill>
                  <a:srgbClr val="0556A6"/>
                </a:solidFill>
                <a:latin typeface="Verdana"/>
                <a:ea typeface="Verdana"/>
              </a:rPr>
              <a:t>Peace Consolidation</a:t>
            </a:r>
            <a:endParaRPr lang="en-GB" sz="1400" b="1" dirty="0">
              <a:solidFill>
                <a:srgbClr val="0556A6"/>
              </a:solidFill>
              <a:latin typeface="Verdana"/>
              <a:ea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02688A-33DF-A77C-EADD-F7B764D839FC}"/>
              </a:ext>
            </a:extLst>
          </p:cNvPr>
          <p:cNvSpPr txBox="1"/>
          <p:nvPr/>
        </p:nvSpPr>
        <p:spPr>
          <a:xfrm>
            <a:off x="8836152" y="1897168"/>
            <a:ext cx="2334757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400" b="1" dirty="0">
                <a:solidFill>
                  <a:srgbClr val="0556A6"/>
                </a:solidFill>
                <a:latin typeface="Verdana"/>
                <a:ea typeface="Verdana"/>
              </a:rPr>
              <a:t>Long-Term Recovery &amp; Development</a:t>
            </a:r>
            <a:endParaRPr lang="en-GB" sz="1400" b="1" dirty="0">
              <a:solidFill>
                <a:srgbClr val="0556A6"/>
              </a:solidFill>
              <a:latin typeface="Verdana"/>
              <a:ea typeface="Verdana"/>
            </a:endParaRPr>
          </a:p>
        </p:txBody>
      </p:sp>
      <p:sp>
        <p:nvSpPr>
          <p:cNvPr id="9" name="Arrow: Pentagon 8">
            <a:extLst>
              <a:ext uri="{FF2B5EF4-FFF2-40B4-BE49-F238E27FC236}">
                <a16:creationId xmlns:a16="http://schemas.microsoft.com/office/drawing/2014/main" id="{8DE9B4AE-A7D5-455D-9DD1-6DD817E54101}"/>
              </a:ext>
            </a:extLst>
          </p:cNvPr>
          <p:cNvSpPr/>
          <p:nvPr/>
        </p:nvSpPr>
        <p:spPr>
          <a:xfrm>
            <a:off x="3355848" y="3429000"/>
            <a:ext cx="7310623" cy="1440000"/>
          </a:xfrm>
          <a:prstGeom prst="homePlate">
            <a:avLst/>
          </a:prstGeom>
          <a:solidFill>
            <a:srgbClr val="0556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Pentagon 9">
            <a:extLst>
              <a:ext uri="{FF2B5EF4-FFF2-40B4-BE49-F238E27FC236}">
                <a16:creationId xmlns:a16="http://schemas.microsoft.com/office/drawing/2014/main" id="{CCF16409-0B9A-E94C-CD8F-41F703AC7858}"/>
              </a:ext>
            </a:extLst>
          </p:cNvPr>
          <p:cNvSpPr/>
          <p:nvPr/>
        </p:nvSpPr>
        <p:spPr>
          <a:xfrm>
            <a:off x="3355848" y="5009207"/>
            <a:ext cx="6566074" cy="800381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17FEE5D2-5AB1-B803-6128-461F355CAFAF}"/>
              </a:ext>
            </a:extLst>
          </p:cNvPr>
          <p:cNvSpPr/>
          <p:nvPr/>
        </p:nvSpPr>
        <p:spPr>
          <a:xfrm>
            <a:off x="3355848" y="2495512"/>
            <a:ext cx="7723632" cy="800381"/>
          </a:xfrm>
          <a:prstGeom prst="homePlat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C63EA5-42AA-0A45-B8FB-8665247456D7}"/>
              </a:ext>
            </a:extLst>
          </p:cNvPr>
          <p:cNvSpPr/>
          <p:nvPr/>
        </p:nvSpPr>
        <p:spPr>
          <a:xfrm>
            <a:off x="3355848" y="2497345"/>
            <a:ext cx="1682496" cy="938756"/>
          </a:xfrm>
          <a:prstGeom prst="rect">
            <a:avLst/>
          </a:prstGeom>
          <a:solidFill>
            <a:srgbClr val="0556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89DF122-20F1-B58F-CCCB-B40D3FDAFC78}"/>
              </a:ext>
            </a:extLst>
          </p:cNvPr>
          <p:cNvCxnSpPr>
            <a:cxnSpLocks/>
          </p:cNvCxnSpPr>
          <p:nvPr/>
        </p:nvCxnSpPr>
        <p:spPr>
          <a:xfrm>
            <a:off x="3325371" y="2495512"/>
            <a:ext cx="0" cy="3314076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9BCC668-DD44-75AF-C6F4-C1DC1081CE73}"/>
              </a:ext>
            </a:extLst>
          </p:cNvPr>
          <p:cNvCxnSpPr>
            <a:cxnSpLocks/>
          </p:cNvCxnSpPr>
          <p:nvPr/>
        </p:nvCxnSpPr>
        <p:spPr>
          <a:xfrm>
            <a:off x="6118644" y="2495512"/>
            <a:ext cx="0" cy="3314076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AA99EB9-796B-3E13-F7B0-B25ACB74C226}"/>
              </a:ext>
            </a:extLst>
          </p:cNvPr>
          <p:cNvCxnSpPr>
            <a:cxnSpLocks/>
          </p:cNvCxnSpPr>
          <p:nvPr/>
        </p:nvCxnSpPr>
        <p:spPr>
          <a:xfrm>
            <a:off x="8878827" y="2495512"/>
            <a:ext cx="0" cy="3314076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rrow: Pentagon 18">
            <a:extLst>
              <a:ext uri="{FF2B5EF4-FFF2-40B4-BE49-F238E27FC236}">
                <a16:creationId xmlns:a16="http://schemas.microsoft.com/office/drawing/2014/main" id="{88190ED0-4FAA-B584-DB88-D301ACCC7485}"/>
              </a:ext>
            </a:extLst>
          </p:cNvPr>
          <p:cNvSpPr/>
          <p:nvPr/>
        </p:nvSpPr>
        <p:spPr>
          <a:xfrm>
            <a:off x="3447287" y="3527208"/>
            <a:ext cx="3017521" cy="1243584"/>
          </a:xfrm>
          <a:prstGeom prst="homePlat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UN Peacekeeping </a:t>
            </a:r>
            <a:endParaRPr lang="en-GB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B77D4E7-D989-A400-4D96-E42BD06EA77B}"/>
              </a:ext>
            </a:extLst>
          </p:cNvPr>
          <p:cNvSpPr txBox="1"/>
          <p:nvPr/>
        </p:nvSpPr>
        <p:spPr>
          <a:xfrm>
            <a:off x="6464808" y="2711036"/>
            <a:ext cx="20360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World Bank/IMF</a:t>
            </a:r>
            <a:endParaRPr lang="en-GB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84A8A6E-B8BE-62C5-DD28-1D7E4576B65D}"/>
              </a:ext>
            </a:extLst>
          </p:cNvPr>
          <p:cNvSpPr txBox="1"/>
          <p:nvPr/>
        </p:nvSpPr>
        <p:spPr>
          <a:xfrm>
            <a:off x="6534912" y="3831489"/>
            <a:ext cx="1965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UN Country Team</a:t>
            </a:r>
            <a:endParaRPr lang="en-GB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A525E2D-1B06-34AE-1628-0C8060547271}"/>
              </a:ext>
            </a:extLst>
          </p:cNvPr>
          <p:cNvSpPr txBox="1"/>
          <p:nvPr/>
        </p:nvSpPr>
        <p:spPr>
          <a:xfrm>
            <a:off x="3954393" y="5224731"/>
            <a:ext cx="1524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ICRC/NGOs</a:t>
            </a:r>
            <a:endParaRPr lang="en-GB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62EEAB0-63C1-EBEC-825D-BDC0F6B45C99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Importance of Mission Partners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338E14-263B-5D65-8D74-EA847FCEC527}"/>
              </a:ext>
            </a:extLst>
          </p:cNvPr>
          <p:cNvSpPr txBox="1"/>
          <p:nvPr/>
        </p:nvSpPr>
        <p:spPr>
          <a:xfrm rot="5400000">
            <a:off x="10283967" y="3985644"/>
            <a:ext cx="21739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Local Institutions</a:t>
            </a:r>
          </a:p>
        </p:txBody>
      </p:sp>
    </p:spTree>
    <p:extLst>
      <p:ext uri="{BB962C8B-B14F-4D97-AF65-F5344CB8AC3E}">
        <p14:creationId xmlns:p14="http://schemas.microsoft.com/office/powerpoint/2010/main" val="1787123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9C27F88-8296-B2E9-6C06-CBCA8723ABA8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Different Mission Partners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11EC0250-6FE7-D13C-4B0E-6BBDDBB0B8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497742"/>
              </p:ext>
            </p:extLst>
          </p:nvPr>
        </p:nvGraphicFramePr>
        <p:xfrm>
          <a:off x="1431863" y="1560090"/>
          <a:ext cx="4070635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UNMISS and partners aim to de-militarize civilian faciliti… | Flickr">
            <a:extLst>
              <a:ext uri="{FF2B5EF4-FFF2-40B4-BE49-F238E27FC236}">
                <a16:creationId xmlns:a16="http://schemas.microsoft.com/office/drawing/2014/main" id="{98A8E60A-E80D-F763-684A-743AE9563E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976" y="2493271"/>
            <a:ext cx="4806893" cy="2705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0605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9C27F88-8296-B2E9-6C06-CBCA8723ABA8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National Partners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048E81BA-32ED-3502-99F6-6EE8321601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0044873"/>
              </p:ext>
            </p:extLst>
          </p:nvPr>
        </p:nvGraphicFramePr>
        <p:xfrm>
          <a:off x="1598646" y="1438353"/>
          <a:ext cx="4122886" cy="4693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7A828488-3733-0413-29ED-549E09ECFE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61691839"/>
              </p:ext>
            </p:extLst>
          </p:nvPr>
        </p:nvGraphicFramePr>
        <p:xfrm>
          <a:off x="6216178" y="1438354"/>
          <a:ext cx="4850892" cy="4693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8398546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575E0A-212B-6722-D1FD-2329C3CCE1CC}"/>
              </a:ext>
            </a:extLst>
          </p:cNvPr>
          <p:cNvSpPr txBox="1"/>
          <p:nvPr/>
        </p:nvSpPr>
        <p:spPr>
          <a:xfrm>
            <a:off x="1239211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Host Country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B1C6FD-E183-C729-79AE-2526C4F2FB1E}"/>
              </a:ext>
            </a:extLst>
          </p:cNvPr>
          <p:cNvSpPr txBox="1"/>
          <p:nvPr/>
        </p:nvSpPr>
        <p:spPr>
          <a:xfrm>
            <a:off x="1236504" y="1690062"/>
            <a:ext cx="9704490" cy="34778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The host country: </a:t>
            </a:r>
          </a:p>
          <a:p>
            <a:pPr marL="744220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US" sz="2000" dirty="0">
                <a:latin typeface="Verdana"/>
                <a:ea typeface="Verdana"/>
              </a:rPr>
              <a:t>The most important actor</a:t>
            </a:r>
          </a:p>
          <a:p>
            <a:pPr marL="744220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US" sz="2000" dirty="0">
                <a:latin typeface="Verdana"/>
                <a:ea typeface="Verdana"/>
              </a:rPr>
              <a:t>Central to UN legitimacy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At times, its consent may be fragile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Partnerships with other state actors – national military and police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Include a variety of political views and social groups</a:t>
            </a:r>
            <a:endParaRPr lang="en-GB" sz="2000" b="1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421856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F51C03D-9149-1355-E0E8-2D98038E3C22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Non-State actors: Civil Society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07B683-0C22-B938-DFC5-1B8DA833E4B4}"/>
              </a:ext>
            </a:extLst>
          </p:cNvPr>
          <p:cNvSpPr txBox="1"/>
          <p:nvPr/>
        </p:nvSpPr>
        <p:spPr>
          <a:xfrm>
            <a:off x="1598645" y="1438354"/>
            <a:ext cx="9000000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A community of citizens linked by common interests and activities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Political parties, national NGOs and other associations, communities and groups of citizens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Include men and women, marginal and vulnerable people</a:t>
            </a:r>
            <a:endParaRPr lang="en-GB" sz="2000" dirty="0">
              <a:latin typeface="Verdana"/>
              <a:ea typeface="Verdana"/>
            </a:endParaRPr>
          </a:p>
        </p:txBody>
      </p:sp>
      <p:pic>
        <p:nvPicPr>
          <p:cNvPr id="4098" name="Picture 2" descr="News | UNMISS">
            <a:extLst>
              <a:ext uri="{FF2B5EF4-FFF2-40B4-BE49-F238E27FC236}">
                <a16:creationId xmlns:a16="http://schemas.microsoft.com/office/drawing/2014/main" id="{6DD50C5E-0624-1E26-DC5B-C40C418FFF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999" y="3538658"/>
            <a:ext cx="4680000" cy="2709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68868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943420-3cce-465e-a204-04bce5f1b343">
      <Terms xmlns="http://schemas.microsoft.com/office/infopath/2007/PartnerControls"/>
    </lcf76f155ced4ddcb4097134ff3c332f>
    <TaxCatchAll xmlns="2286246c-fc21-4ee8-a407-068ba74e6317" xsi:nil="true"/>
    <SharedWithUsers xmlns="2286246c-fc21-4ee8-a407-068ba74e6317">
      <UserInfo>
        <DisplayName/>
        <AccountId xsi:nil="true"/>
        <AccountType/>
      </UserInfo>
    </SharedWithUsers>
    <Number xmlns="28943420-3cce-465e-a204-04bce5f1b343">8</Number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61BBCE7-F24D-4EA1-AD88-54D7FF5781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943420-3cce-465e-a204-04bce5f1b343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0689EA7-CE69-4D4F-8F10-39209AC0F36C}">
  <ds:schemaRefs>
    <ds:schemaRef ds:uri="http://purl.org/dc/dcmitype/"/>
    <ds:schemaRef ds:uri="http://purl.org/dc/elements/1.1/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28943420-3cce-465e-a204-04bce5f1b343"/>
    <ds:schemaRef ds:uri="http://schemas.microsoft.com/office/2006/metadata/properties"/>
    <ds:schemaRef ds:uri="2286246c-fc21-4ee8-a407-068ba74e6317"/>
    <ds:schemaRef ds:uri="http://schemas.openxmlformats.org/package/2006/metadata/core-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1040</TotalTime>
  <Words>741</Words>
  <Application>Microsoft Office PowerPoint</Application>
  <PresentationFormat>Widescreen</PresentationFormat>
  <Paragraphs>122</Paragraphs>
  <Slides>20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Century Gothic</vt:lpstr>
      <vt:lpstr>Symbol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317</cp:revision>
  <dcterms:created xsi:type="dcterms:W3CDTF">2023-10-04T18:52:03Z</dcterms:created>
  <dcterms:modified xsi:type="dcterms:W3CDTF">2025-07-01T19:29:28Z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0x01010041D2DC2D6430F2469C3E1B5E84F7B187</vt:lpwstr>
  </property>
  <property fmtid="{D5CDD505-2E9C-101B-9397-08002B2CF9AE}" pid="3" name="MediaServiceImageTags">
    <vt:lpwstr/>
  </property>
  <property fmtid="{D5CDD505-2E9C-101B-9397-08002B2CF9AE}" pid="4" name="Order">
    <vt:r8>50230500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